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7" r:id="rId2"/>
  </p:sldIdLst>
  <p:sldSz cx="30275213" cy="42479913"/>
  <p:notesSz cx="7315200" cy="9601200"/>
  <p:defaultTextStyle>
    <a:defPPr>
      <a:defRPr lang="en-US"/>
    </a:defPPr>
    <a:lvl1pPr algn="l" rtl="0" eaLnBrk="0" fontAlgn="base" hangingPunct="0">
      <a:spcBef>
        <a:spcPct val="0"/>
      </a:spcBef>
      <a:spcAft>
        <a:spcPct val="0"/>
      </a:spcAft>
      <a:defRPr sz="10935" kern="1200">
        <a:solidFill>
          <a:schemeClr val="tx1"/>
        </a:solidFill>
        <a:latin typeface="Times New Roman" panose="02020603050405020304" pitchFamily="18" charset="0"/>
        <a:ea typeface="+mn-ea"/>
        <a:cs typeface="+mn-cs"/>
      </a:defRPr>
    </a:lvl1pPr>
    <a:lvl2pPr marL="450970" indent="92459" algn="l" rtl="0" eaLnBrk="0" fontAlgn="base" hangingPunct="0">
      <a:spcBef>
        <a:spcPct val="0"/>
      </a:spcBef>
      <a:spcAft>
        <a:spcPct val="0"/>
      </a:spcAft>
      <a:defRPr sz="10935" kern="1200">
        <a:solidFill>
          <a:schemeClr val="tx1"/>
        </a:solidFill>
        <a:latin typeface="Times New Roman" panose="02020603050405020304" pitchFamily="18" charset="0"/>
        <a:ea typeface="+mn-ea"/>
        <a:cs typeface="+mn-cs"/>
      </a:defRPr>
    </a:lvl2pPr>
    <a:lvl3pPr marL="903827" indent="183030" algn="l" rtl="0" eaLnBrk="0" fontAlgn="base" hangingPunct="0">
      <a:spcBef>
        <a:spcPct val="0"/>
      </a:spcBef>
      <a:spcAft>
        <a:spcPct val="0"/>
      </a:spcAft>
      <a:defRPr sz="10935" kern="1200">
        <a:solidFill>
          <a:schemeClr val="tx1"/>
        </a:solidFill>
        <a:latin typeface="Times New Roman" panose="02020603050405020304" pitchFamily="18" charset="0"/>
        <a:ea typeface="+mn-ea"/>
        <a:cs typeface="+mn-cs"/>
      </a:defRPr>
    </a:lvl3pPr>
    <a:lvl4pPr marL="1356683" indent="273601" algn="l" rtl="0" eaLnBrk="0" fontAlgn="base" hangingPunct="0">
      <a:spcBef>
        <a:spcPct val="0"/>
      </a:spcBef>
      <a:spcAft>
        <a:spcPct val="0"/>
      </a:spcAft>
      <a:defRPr sz="10935" kern="1200">
        <a:solidFill>
          <a:schemeClr val="tx1"/>
        </a:solidFill>
        <a:latin typeface="Times New Roman" panose="02020603050405020304" pitchFamily="18" charset="0"/>
        <a:ea typeface="+mn-ea"/>
        <a:cs typeface="+mn-cs"/>
      </a:defRPr>
    </a:lvl4pPr>
    <a:lvl5pPr marL="1809540" indent="364173" algn="l" rtl="0" eaLnBrk="0" fontAlgn="base" hangingPunct="0">
      <a:spcBef>
        <a:spcPct val="0"/>
      </a:spcBef>
      <a:spcAft>
        <a:spcPct val="0"/>
      </a:spcAft>
      <a:defRPr sz="10935" kern="1200">
        <a:solidFill>
          <a:schemeClr val="tx1"/>
        </a:solidFill>
        <a:latin typeface="Times New Roman" panose="02020603050405020304" pitchFamily="18" charset="0"/>
        <a:ea typeface="+mn-ea"/>
        <a:cs typeface="+mn-cs"/>
      </a:defRPr>
    </a:lvl5pPr>
    <a:lvl6pPr marL="2717140" algn="l" defTabSz="1086856" rtl="0" eaLnBrk="1" latinLnBrk="0" hangingPunct="1">
      <a:defRPr sz="10935" kern="1200">
        <a:solidFill>
          <a:schemeClr val="tx1"/>
        </a:solidFill>
        <a:latin typeface="Times New Roman" panose="02020603050405020304" pitchFamily="18" charset="0"/>
        <a:ea typeface="+mn-ea"/>
        <a:cs typeface="+mn-cs"/>
      </a:defRPr>
    </a:lvl6pPr>
    <a:lvl7pPr marL="3260568" algn="l" defTabSz="1086856" rtl="0" eaLnBrk="1" latinLnBrk="0" hangingPunct="1">
      <a:defRPr sz="10935" kern="1200">
        <a:solidFill>
          <a:schemeClr val="tx1"/>
        </a:solidFill>
        <a:latin typeface="Times New Roman" panose="02020603050405020304" pitchFamily="18" charset="0"/>
        <a:ea typeface="+mn-ea"/>
        <a:cs typeface="+mn-cs"/>
      </a:defRPr>
    </a:lvl7pPr>
    <a:lvl8pPr marL="3803995" algn="l" defTabSz="1086856" rtl="0" eaLnBrk="1" latinLnBrk="0" hangingPunct="1">
      <a:defRPr sz="10935" kern="1200">
        <a:solidFill>
          <a:schemeClr val="tx1"/>
        </a:solidFill>
        <a:latin typeface="Times New Roman" panose="02020603050405020304" pitchFamily="18" charset="0"/>
        <a:ea typeface="+mn-ea"/>
        <a:cs typeface="+mn-cs"/>
      </a:defRPr>
    </a:lvl8pPr>
    <a:lvl9pPr marL="4347423" algn="l" defTabSz="1086856" rtl="0" eaLnBrk="1" latinLnBrk="0" hangingPunct="1">
      <a:defRPr sz="10935"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1116" userDrawn="1">
          <p15:clr>
            <a:srgbClr val="A4A3A4"/>
          </p15:clr>
        </p15:guide>
        <p15:guide id="2" pos="1135" userDrawn="1">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E57A5"/>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E8B1032C-EA38-4F05-BA0D-38AFFFC7BED3}" styleName="Açık Stil 3 - Vurgu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665" autoAdjust="0"/>
    <p:restoredTop sz="96327" autoAdjust="0"/>
  </p:normalViewPr>
  <p:slideViewPr>
    <p:cSldViewPr>
      <p:cViewPr>
        <p:scale>
          <a:sx n="40" d="100"/>
          <a:sy n="40" d="100"/>
        </p:scale>
        <p:origin x="1896" y="-2856"/>
      </p:cViewPr>
      <p:guideLst>
        <p:guide orient="horz" pos="1116"/>
        <p:guide pos="113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5" d="100"/>
        <a:sy n="75" d="100"/>
      </p:scale>
      <p:origin x="0" y="0"/>
    </p:cViewPr>
  </p:sorterViewPr>
  <p:notesViewPr>
    <p:cSldViewPr>
      <p:cViewPr varScale="1">
        <p:scale>
          <a:sx n="64" d="100"/>
          <a:sy n="64" d="100"/>
        </p:scale>
        <p:origin x="-1632" y="-62"/>
      </p:cViewPr>
      <p:guideLst>
        <p:guide orient="horz" pos="3024"/>
        <p:guide pos="2304"/>
      </p:guideLst>
    </p:cSldViewPr>
  </p:notesViewPr>
  <p:gridSpacing cx="36004" cy="36004"/>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3169920" cy="480060"/>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eaLnBrk="1" hangingPunct="1">
              <a:defRPr sz="1300"/>
            </a:lvl1pPr>
          </a:lstStyle>
          <a:p>
            <a:pPr>
              <a:defRPr/>
            </a:pPr>
            <a:endParaRPr lang="pl-PL"/>
          </a:p>
        </p:txBody>
      </p:sp>
      <p:sp>
        <p:nvSpPr>
          <p:cNvPr id="7171" name="Rectangle 3"/>
          <p:cNvSpPr>
            <a:spLocks noGrp="1" noChangeArrowheads="1"/>
          </p:cNvSpPr>
          <p:nvPr>
            <p:ph type="dt" idx="1"/>
          </p:nvPr>
        </p:nvSpPr>
        <p:spPr bwMode="auto">
          <a:xfrm>
            <a:off x="4145280" y="0"/>
            <a:ext cx="3169920" cy="480060"/>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eaLnBrk="1" hangingPunct="1">
              <a:defRPr sz="1300"/>
            </a:lvl1pPr>
          </a:lstStyle>
          <a:p>
            <a:pPr>
              <a:defRPr/>
            </a:pPr>
            <a:endParaRPr lang="pl-PL"/>
          </a:p>
        </p:txBody>
      </p:sp>
      <p:sp>
        <p:nvSpPr>
          <p:cNvPr id="2052" name="Rectangle 4"/>
          <p:cNvSpPr>
            <a:spLocks noGrp="1" noRot="1" noChangeAspect="1" noChangeArrowheads="1" noTextEdit="1"/>
          </p:cNvSpPr>
          <p:nvPr>
            <p:ph type="sldImg" idx="2"/>
          </p:nvPr>
        </p:nvSpPr>
        <p:spPr bwMode="auto">
          <a:xfrm>
            <a:off x="2374900" y="720725"/>
            <a:ext cx="2565400" cy="36004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3" name="Rectangle 5"/>
          <p:cNvSpPr>
            <a:spLocks noGrp="1" noChangeArrowheads="1"/>
          </p:cNvSpPr>
          <p:nvPr>
            <p:ph type="body" sz="quarter" idx="3"/>
          </p:nvPr>
        </p:nvSpPr>
        <p:spPr bwMode="auto">
          <a:xfrm>
            <a:off x="975360" y="4560570"/>
            <a:ext cx="5364480" cy="4320540"/>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p>
            <a:pPr lvl="0"/>
            <a:r>
              <a:rPr lang="pl-PL" noProof="0"/>
              <a:t>Kliknij, aby edytować style wzorca tekstu</a:t>
            </a:r>
          </a:p>
          <a:p>
            <a:pPr lvl="1"/>
            <a:r>
              <a:rPr lang="pl-PL" noProof="0"/>
              <a:t>Drugi poziom</a:t>
            </a:r>
          </a:p>
          <a:p>
            <a:pPr lvl="2"/>
            <a:r>
              <a:rPr lang="pl-PL" noProof="0"/>
              <a:t>Trzeci poziom</a:t>
            </a:r>
          </a:p>
          <a:p>
            <a:pPr lvl="3"/>
            <a:r>
              <a:rPr lang="pl-PL" noProof="0"/>
              <a:t>Czwarty poziom</a:t>
            </a:r>
          </a:p>
          <a:p>
            <a:pPr lvl="4"/>
            <a:r>
              <a:rPr lang="pl-PL" noProof="0"/>
              <a:t>Piąty poziom</a:t>
            </a:r>
          </a:p>
        </p:txBody>
      </p:sp>
      <p:sp>
        <p:nvSpPr>
          <p:cNvPr id="7174" name="Rectangle 6"/>
          <p:cNvSpPr>
            <a:spLocks noGrp="1" noChangeArrowheads="1"/>
          </p:cNvSpPr>
          <p:nvPr>
            <p:ph type="ftr" sz="quarter" idx="4"/>
          </p:nvPr>
        </p:nvSpPr>
        <p:spPr bwMode="auto">
          <a:xfrm>
            <a:off x="0" y="9121140"/>
            <a:ext cx="3169920" cy="480060"/>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eaLnBrk="1" hangingPunct="1">
              <a:defRPr sz="1300"/>
            </a:lvl1pPr>
          </a:lstStyle>
          <a:p>
            <a:pPr>
              <a:defRPr/>
            </a:pPr>
            <a:endParaRPr lang="pl-PL"/>
          </a:p>
        </p:txBody>
      </p:sp>
      <p:sp>
        <p:nvSpPr>
          <p:cNvPr id="7175" name="Rectangle 7"/>
          <p:cNvSpPr>
            <a:spLocks noGrp="1" noChangeArrowheads="1"/>
          </p:cNvSpPr>
          <p:nvPr>
            <p:ph type="sldNum" sz="quarter" idx="5"/>
          </p:nvPr>
        </p:nvSpPr>
        <p:spPr bwMode="auto">
          <a:xfrm>
            <a:off x="4145280" y="9121140"/>
            <a:ext cx="3169920" cy="480060"/>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eaLnBrk="1" hangingPunct="1">
              <a:defRPr sz="1300" smtClean="0"/>
            </a:lvl1pPr>
          </a:lstStyle>
          <a:p>
            <a:pPr>
              <a:defRPr/>
            </a:pPr>
            <a:fld id="{C4E75802-E7B3-4518-8154-A60703B61A50}" type="slidenum">
              <a:rPr lang="pl-PL"/>
              <a:pPr>
                <a:defRPr/>
              </a:pPr>
              <a:t>‹#›</a:t>
            </a:fld>
            <a:endParaRPr lang="pl-PL"/>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189" kern="1200">
        <a:solidFill>
          <a:schemeClr val="tx1"/>
        </a:solidFill>
        <a:latin typeface="Times New Roman" pitchFamily="18" charset="0"/>
        <a:ea typeface="+mn-ea"/>
        <a:cs typeface="+mn-cs"/>
      </a:defRPr>
    </a:lvl1pPr>
    <a:lvl2pPr marL="450970" algn="l" rtl="0" eaLnBrk="0" fontAlgn="base" hangingPunct="0">
      <a:spcBef>
        <a:spcPct val="30000"/>
      </a:spcBef>
      <a:spcAft>
        <a:spcPct val="0"/>
      </a:spcAft>
      <a:defRPr sz="1189" kern="1200">
        <a:solidFill>
          <a:schemeClr val="tx1"/>
        </a:solidFill>
        <a:latin typeface="Times New Roman" pitchFamily="18" charset="0"/>
        <a:ea typeface="+mn-ea"/>
        <a:cs typeface="+mn-cs"/>
      </a:defRPr>
    </a:lvl2pPr>
    <a:lvl3pPr marL="903827" algn="l" rtl="0" eaLnBrk="0" fontAlgn="base" hangingPunct="0">
      <a:spcBef>
        <a:spcPct val="30000"/>
      </a:spcBef>
      <a:spcAft>
        <a:spcPct val="0"/>
      </a:spcAft>
      <a:defRPr sz="1189" kern="1200">
        <a:solidFill>
          <a:schemeClr val="tx1"/>
        </a:solidFill>
        <a:latin typeface="Times New Roman" pitchFamily="18" charset="0"/>
        <a:ea typeface="+mn-ea"/>
        <a:cs typeface="+mn-cs"/>
      </a:defRPr>
    </a:lvl3pPr>
    <a:lvl4pPr marL="1356683" algn="l" rtl="0" eaLnBrk="0" fontAlgn="base" hangingPunct="0">
      <a:spcBef>
        <a:spcPct val="30000"/>
      </a:spcBef>
      <a:spcAft>
        <a:spcPct val="0"/>
      </a:spcAft>
      <a:defRPr sz="1189" kern="1200">
        <a:solidFill>
          <a:schemeClr val="tx1"/>
        </a:solidFill>
        <a:latin typeface="Times New Roman" pitchFamily="18" charset="0"/>
        <a:ea typeface="+mn-ea"/>
        <a:cs typeface="+mn-cs"/>
      </a:defRPr>
    </a:lvl4pPr>
    <a:lvl5pPr marL="1809540" algn="l" rtl="0" eaLnBrk="0" fontAlgn="base" hangingPunct="0">
      <a:spcBef>
        <a:spcPct val="30000"/>
      </a:spcBef>
      <a:spcAft>
        <a:spcPct val="0"/>
      </a:spcAft>
      <a:defRPr sz="1189" kern="1200">
        <a:solidFill>
          <a:schemeClr val="tx1"/>
        </a:solidFill>
        <a:latin typeface="Times New Roman" pitchFamily="18" charset="0"/>
        <a:ea typeface="+mn-ea"/>
        <a:cs typeface="+mn-cs"/>
      </a:defRPr>
    </a:lvl5pPr>
    <a:lvl6pPr marL="2264193" algn="l" defTabSz="905678" rtl="0" eaLnBrk="1" latinLnBrk="0" hangingPunct="1">
      <a:defRPr sz="1189" kern="1200">
        <a:solidFill>
          <a:schemeClr val="tx1"/>
        </a:solidFill>
        <a:latin typeface="+mn-lt"/>
        <a:ea typeface="+mn-ea"/>
        <a:cs typeface="+mn-cs"/>
      </a:defRPr>
    </a:lvl6pPr>
    <a:lvl7pPr marL="2717031" algn="l" defTabSz="905678" rtl="0" eaLnBrk="1" latinLnBrk="0" hangingPunct="1">
      <a:defRPr sz="1189" kern="1200">
        <a:solidFill>
          <a:schemeClr val="tx1"/>
        </a:solidFill>
        <a:latin typeface="+mn-lt"/>
        <a:ea typeface="+mn-ea"/>
        <a:cs typeface="+mn-cs"/>
      </a:defRPr>
    </a:lvl7pPr>
    <a:lvl8pPr marL="3169869" algn="l" defTabSz="905678" rtl="0" eaLnBrk="1" latinLnBrk="0" hangingPunct="1">
      <a:defRPr sz="1189" kern="1200">
        <a:solidFill>
          <a:schemeClr val="tx1"/>
        </a:solidFill>
        <a:latin typeface="+mn-lt"/>
        <a:ea typeface="+mn-ea"/>
        <a:cs typeface="+mn-cs"/>
      </a:defRPr>
    </a:lvl8pPr>
    <a:lvl9pPr marL="3622708" algn="l" defTabSz="905678" rtl="0" eaLnBrk="1" latinLnBrk="0" hangingPunct="1">
      <a:defRPr sz="118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100">
                <a:solidFill>
                  <a:schemeClr val="tx1"/>
                </a:solidFill>
                <a:latin typeface="Times New Roman" panose="02020603050405020304" pitchFamily="18" charset="0"/>
              </a:defRPr>
            </a:lvl1pPr>
            <a:lvl2pPr marL="785372" indent="-302066">
              <a:spcBef>
                <a:spcPct val="30000"/>
              </a:spcBef>
              <a:defRPr sz="1100">
                <a:solidFill>
                  <a:schemeClr val="tx1"/>
                </a:solidFill>
                <a:latin typeface="Times New Roman" panose="02020603050405020304" pitchFamily="18" charset="0"/>
              </a:defRPr>
            </a:lvl2pPr>
            <a:lvl3pPr marL="1208265" indent="-241653">
              <a:spcBef>
                <a:spcPct val="30000"/>
              </a:spcBef>
              <a:defRPr sz="1100">
                <a:solidFill>
                  <a:schemeClr val="tx1"/>
                </a:solidFill>
                <a:latin typeface="Times New Roman" panose="02020603050405020304" pitchFamily="18" charset="0"/>
              </a:defRPr>
            </a:lvl3pPr>
            <a:lvl4pPr marL="1691571" indent="-241653">
              <a:spcBef>
                <a:spcPct val="30000"/>
              </a:spcBef>
              <a:defRPr sz="1100">
                <a:solidFill>
                  <a:schemeClr val="tx1"/>
                </a:solidFill>
                <a:latin typeface="Times New Roman" panose="02020603050405020304" pitchFamily="18" charset="0"/>
              </a:defRPr>
            </a:lvl4pPr>
            <a:lvl5pPr marL="2174878" indent="-241653">
              <a:spcBef>
                <a:spcPct val="30000"/>
              </a:spcBef>
              <a:defRPr sz="1100">
                <a:solidFill>
                  <a:schemeClr val="tx1"/>
                </a:solidFill>
                <a:latin typeface="Times New Roman" panose="02020603050405020304" pitchFamily="18" charset="0"/>
              </a:defRPr>
            </a:lvl5pPr>
            <a:lvl6pPr marL="2658184" indent="-241653" eaLnBrk="0" fontAlgn="base" hangingPunct="0">
              <a:spcBef>
                <a:spcPct val="30000"/>
              </a:spcBef>
              <a:spcAft>
                <a:spcPct val="0"/>
              </a:spcAft>
              <a:defRPr sz="1100">
                <a:solidFill>
                  <a:schemeClr val="tx1"/>
                </a:solidFill>
                <a:latin typeface="Times New Roman" panose="02020603050405020304" pitchFamily="18" charset="0"/>
              </a:defRPr>
            </a:lvl6pPr>
            <a:lvl7pPr marL="3141490" indent="-241653" eaLnBrk="0" fontAlgn="base" hangingPunct="0">
              <a:spcBef>
                <a:spcPct val="30000"/>
              </a:spcBef>
              <a:spcAft>
                <a:spcPct val="0"/>
              </a:spcAft>
              <a:defRPr sz="1100">
                <a:solidFill>
                  <a:schemeClr val="tx1"/>
                </a:solidFill>
                <a:latin typeface="Times New Roman" panose="02020603050405020304" pitchFamily="18" charset="0"/>
              </a:defRPr>
            </a:lvl7pPr>
            <a:lvl8pPr marL="3624796" indent="-241653" eaLnBrk="0" fontAlgn="base" hangingPunct="0">
              <a:spcBef>
                <a:spcPct val="30000"/>
              </a:spcBef>
              <a:spcAft>
                <a:spcPct val="0"/>
              </a:spcAft>
              <a:defRPr sz="1100">
                <a:solidFill>
                  <a:schemeClr val="tx1"/>
                </a:solidFill>
                <a:latin typeface="Times New Roman" panose="02020603050405020304" pitchFamily="18" charset="0"/>
              </a:defRPr>
            </a:lvl8pPr>
            <a:lvl9pPr marL="4108102" indent="-241653" eaLnBrk="0" fontAlgn="base" hangingPunct="0">
              <a:spcBef>
                <a:spcPct val="30000"/>
              </a:spcBef>
              <a:spcAft>
                <a:spcPct val="0"/>
              </a:spcAft>
              <a:defRPr sz="1100">
                <a:solidFill>
                  <a:schemeClr val="tx1"/>
                </a:solidFill>
                <a:latin typeface="Times New Roman" panose="02020603050405020304" pitchFamily="18" charset="0"/>
              </a:defRPr>
            </a:lvl9pPr>
          </a:lstStyle>
          <a:p>
            <a:pPr>
              <a:spcBef>
                <a:spcPct val="0"/>
              </a:spcBef>
            </a:pPr>
            <a:fld id="{05DFB2CE-7F27-45FD-8788-4E7DEE6149DA}" type="slidenum">
              <a:rPr lang="pl-PL" altLang="tr-TR" sz="1300"/>
              <a:pPr>
                <a:spcBef>
                  <a:spcPct val="0"/>
                </a:spcBef>
              </a:pPr>
              <a:t>1</a:t>
            </a:fld>
            <a:endParaRPr lang="pl-PL" altLang="tr-TR" sz="1300"/>
          </a:p>
        </p:txBody>
      </p:sp>
      <p:sp>
        <p:nvSpPr>
          <p:cNvPr id="4099" name="Rectangle 2"/>
          <p:cNvSpPr>
            <a:spLocks noGrp="1" noRot="1" noChangeAspect="1" noChangeArrowheads="1" noTextEdit="1"/>
          </p:cNvSpPr>
          <p:nvPr>
            <p:ph type="sldImg"/>
          </p:nvPr>
        </p:nvSpPr>
        <p:spPr>
          <a:xfrm>
            <a:off x="2374900" y="720725"/>
            <a:ext cx="2565400" cy="3600450"/>
          </a:xfrm>
          <a:ln/>
        </p:spPr>
      </p:sp>
      <p:sp>
        <p:nvSpPr>
          <p:cNvPr id="41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2270920" y="13196935"/>
            <a:ext cx="25733375" cy="9104399"/>
          </a:xfrm>
        </p:spPr>
        <p:txBody>
          <a:bodyPr/>
          <a:lstStyle/>
          <a:p>
            <a:r>
              <a:rPr lang="tr-TR"/>
              <a:t>Asıl başlık stili için tıklatın</a:t>
            </a:r>
          </a:p>
        </p:txBody>
      </p:sp>
      <p:sp>
        <p:nvSpPr>
          <p:cNvPr id="3" name="2 Alt Başlık"/>
          <p:cNvSpPr>
            <a:spLocks noGrp="1"/>
          </p:cNvSpPr>
          <p:nvPr>
            <p:ph type="subTitle" idx="1"/>
          </p:nvPr>
        </p:nvSpPr>
        <p:spPr>
          <a:xfrm>
            <a:off x="4541842" y="24071329"/>
            <a:ext cx="21191536" cy="10857226"/>
          </a:xfrm>
        </p:spPr>
        <p:txBody>
          <a:bodyPr/>
          <a:lstStyle>
            <a:lvl1pPr marL="0" indent="0" algn="ctr">
              <a:buNone/>
              <a:defRPr/>
            </a:lvl1pPr>
            <a:lvl2pPr marL="380985" indent="0" algn="ctr">
              <a:buNone/>
              <a:defRPr/>
            </a:lvl2pPr>
            <a:lvl3pPr marL="761970" indent="0" algn="ctr">
              <a:buNone/>
              <a:defRPr/>
            </a:lvl3pPr>
            <a:lvl4pPr marL="1142954" indent="0" algn="ctr">
              <a:buNone/>
              <a:defRPr/>
            </a:lvl4pPr>
            <a:lvl5pPr marL="1523939" indent="0" algn="ctr">
              <a:buNone/>
              <a:defRPr/>
            </a:lvl5pPr>
            <a:lvl6pPr marL="1904924" indent="0" algn="ctr">
              <a:buNone/>
              <a:defRPr/>
            </a:lvl6pPr>
            <a:lvl7pPr marL="2285909" indent="0" algn="ctr">
              <a:buNone/>
              <a:defRPr/>
            </a:lvl7pPr>
            <a:lvl8pPr marL="2666893" indent="0" algn="ctr">
              <a:buNone/>
              <a:defRPr/>
            </a:lvl8pPr>
            <a:lvl9pPr marL="3047878" indent="0" algn="ctr">
              <a:buNone/>
              <a:defRPr/>
            </a:lvl9pPr>
          </a:lstStyle>
          <a:p>
            <a:r>
              <a:rPr lang="tr-TR"/>
              <a:t>Asıl alt başlık stilini düzenlemek için tıklatın</a:t>
            </a: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73F6EA02-8FFD-4048-9A05-A6EBDF7E8478}" type="slidenum">
              <a:rPr lang="en-US"/>
              <a:pPr>
                <a:defRPr/>
              </a:pPr>
              <a:t>‹#›</a:t>
            </a:fld>
            <a:endParaRPr lang="en-US"/>
          </a:p>
        </p:txBody>
      </p:sp>
    </p:spTree>
    <p:extLst>
      <p:ext uri="{BB962C8B-B14F-4D97-AF65-F5344CB8AC3E}">
        <p14:creationId xmlns:p14="http://schemas.microsoft.com/office/powerpoint/2010/main" val="33639902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A5176C15-42D2-4267-8C9F-00C5A9A2227B}" type="slidenum">
              <a:rPr lang="en-US"/>
              <a:pPr>
                <a:defRPr/>
              </a:pPr>
              <a:t>‹#›</a:t>
            </a:fld>
            <a:endParaRPr lang="en-US"/>
          </a:p>
        </p:txBody>
      </p:sp>
    </p:spTree>
    <p:extLst>
      <p:ext uri="{BB962C8B-B14F-4D97-AF65-F5344CB8AC3E}">
        <p14:creationId xmlns:p14="http://schemas.microsoft.com/office/powerpoint/2010/main" val="24623063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21571349" y="3775684"/>
            <a:ext cx="6432947" cy="33984241"/>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2270919" y="3775684"/>
            <a:ext cx="19147869" cy="33984241"/>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36425035-CB71-451D-8B55-508922A2C742}" type="slidenum">
              <a:rPr lang="en-US"/>
              <a:pPr>
                <a:defRPr/>
              </a:pPr>
              <a:t>‹#›</a:t>
            </a:fld>
            <a:endParaRPr lang="en-US"/>
          </a:p>
        </p:txBody>
      </p:sp>
    </p:spTree>
    <p:extLst>
      <p:ext uri="{BB962C8B-B14F-4D97-AF65-F5344CB8AC3E}">
        <p14:creationId xmlns:p14="http://schemas.microsoft.com/office/powerpoint/2010/main" val="18569521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FF830D5D-F1EE-43E6-BFF3-E2CDBE27A5E0}" type="slidenum">
              <a:rPr lang="en-US"/>
              <a:pPr>
                <a:defRPr/>
              </a:pPr>
              <a:t>‹#›</a:t>
            </a:fld>
            <a:endParaRPr lang="en-US"/>
          </a:p>
        </p:txBody>
      </p:sp>
    </p:spTree>
    <p:extLst>
      <p:ext uri="{BB962C8B-B14F-4D97-AF65-F5344CB8AC3E}">
        <p14:creationId xmlns:p14="http://schemas.microsoft.com/office/powerpoint/2010/main" val="2512359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2391697" y="27297593"/>
            <a:ext cx="25733375" cy="8436357"/>
          </a:xfrm>
        </p:spPr>
        <p:txBody>
          <a:bodyPr anchor="t"/>
          <a:lstStyle>
            <a:lvl1pPr algn="l">
              <a:defRPr sz="3300" b="1" cap="all"/>
            </a:lvl1pPr>
          </a:lstStyle>
          <a:p>
            <a:r>
              <a:rPr lang="tr-TR"/>
              <a:t>Asıl başlık stili için tıklatın</a:t>
            </a:r>
          </a:p>
        </p:txBody>
      </p:sp>
      <p:sp>
        <p:nvSpPr>
          <p:cNvPr id="3" name="2 Metin Yer Tutucusu"/>
          <p:cNvSpPr>
            <a:spLocks noGrp="1"/>
          </p:cNvSpPr>
          <p:nvPr>
            <p:ph type="body" idx="1"/>
          </p:nvPr>
        </p:nvSpPr>
        <p:spPr>
          <a:xfrm>
            <a:off x="2391697" y="18004329"/>
            <a:ext cx="25733375" cy="9293262"/>
          </a:xfrm>
        </p:spPr>
        <p:txBody>
          <a:bodyPr anchor="b"/>
          <a:lstStyle>
            <a:lvl1pPr marL="0" indent="0">
              <a:buNone/>
              <a:defRPr sz="1700"/>
            </a:lvl1pPr>
            <a:lvl2pPr marL="380985" indent="0">
              <a:buNone/>
              <a:defRPr sz="1500"/>
            </a:lvl2pPr>
            <a:lvl3pPr marL="761970" indent="0">
              <a:buNone/>
              <a:defRPr sz="1300"/>
            </a:lvl3pPr>
            <a:lvl4pPr marL="1142954" indent="0">
              <a:buNone/>
              <a:defRPr sz="1200"/>
            </a:lvl4pPr>
            <a:lvl5pPr marL="1523939" indent="0">
              <a:buNone/>
              <a:defRPr sz="1200"/>
            </a:lvl5pPr>
            <a:lvl6pPr marL="1904924" indent="0">
              <a:buNone/>
              <a:defRPr sz="1200"/>
            </a:lvl6pPr>
            <a:lvl7pPr marL="2285909" indent="0">
              <a:buNone/>
              <a:defRPr sz="1200"/>
            </a:lvl7pPr>
            <a:lvl8pPr marL="2666893" indent="0">
              <a:buNone/>
              <a:defRPr sz="1200"/>
            </a:lvl8pPr>
            <a:lvl9pPr marL="3047878" indent="0">
              <a:buNone/>
              <a:defRPr sz="1200"/>
            </a:lvl9pPr>
          </a:lstStyle>
          <a:p>
            <a:pPr lvl="0"/>
            <a:r>
              <a:rPr lang="tr-TR"/>
              <a:t>Asıl metin stillerini düzenlemek için tıklatın</a:t>
            </a: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8F5492ED-265F-4E0A-9591-F927BD4F7E52}" type="slidenum">
              <a:rPr lang="en-US"/>
              <a:pPr>
                <a:defRPr/>
              </a:pPr>
              <a:t>‹#›</a:t>
            </a:fld>
            <a:endParaRPr lang="en-US"/>
          </a:p>
        </p:txBody>
      </p:sp>
    </p:spTree>
    <p:extLst>
      <p:ext uri="{BB962C8B-B14F-4D97-AF65-F5344CB8AC3E}">
        <p14:creationId xmlns:p14="http://schemas.microsoft.com/office/powerpoint/2010/main" val="27004073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2270922" y="12271352"/>
            <a:ext cx="12789613" cy="25488572"/>
          </a:xfrm>
        </p:spPr>
        <p:txBody>
          <a:bodyPr/>
          <a:lstStyle>
            <a:lvl1pPr>
              <a:defRPr sz="2300"/>
            </a:lvl1pPr>
            <a:lvl2pPr>
              <a:defRPr sz="2000"/>
            </a:lvl2pPr>
            <a:lvl3pPr>
              <a:defRPr sz="1700"/>
            </a:lvl3pPr>
            <a:lvl4pPr>
              <a:defRPr sz="1500"/>
            </a:lvl4pPr>
            <a:lvl5pPr>
              <a:defRPr sz="1500"/>
            </a:lvl5pPr>
            <a:lvl6pPr>
              <a:defRPr sz="1500"/>
            </a:lvl6pPr>
            <a:lvl7pPr>
              <a:defRPr sz="1500"/>
            </a:lvl7pPr>
            <a:lvl8pPr>
              <a:defRPr sz="1500"/>
            </a:lvl8pPr>
            <a:lvl9pPr>
              <a:defRPr sz="15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15213095" y="12271352"/>
            <a:ext cx="12791201" cy="25488572"/>
          </a:xfrm>
        </p:spPr>
        <p:txBody>
          <a:bodyPr/>
          <a:lstStyle>
            <a:lvl1pPr>
              <a:defRPr sz="2300"/>
            </a:lvl1pPr>
            <a:lvl2pPr>
              <a:defRPr sz="2000"/>
            </a:lvl2pPr>
            <a:lvl3pPr>
              <a:defRPr sz="1700"/>
            </a:lvl3pPr>
            <a:lvl4pPr>
              <a:defRPr sz="1500"/>
            </a:lvl4pPr>
            <a:lvl5pPr>
              <a:defRPr sz="1500"/>
            </a:lvl5pPr>
            <a:lvl6pPr>
              <a:defRPr sz="1500"/>
            </a:lvl6pPr>
            <a:lvl7pPr>
              <a:defRPr sz="1500"/>
            </a:lvl7pPr>
            <a:lvl8pPr>
              <a:defRPr sz="1500"/>
            </a:lvl8pPr>
            <a:lvl9pPr>
              <a:defRPr sz="15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pPr>
              <a:defRPr/>
            </a:pPr>
            <a:fld id="{9DC5D813-D3C0-46DB-AC25-D197C72BF51C}" type="slidenum">
              <a:rPr lang="en-US"/>
              <a:pPr>
                <a:defRPr/>
              </a:pPr>
              <a:t>‹#›</a:t>
            </a:fld>
            <a:endParaRPr lang="en-US"/>
          </a:p>
        </p:txBody>
      </p:sp>
    </p:spTree>
    <p:extLst>
      <p:ext uri="{BB962C8B-B14F-4D97-AF65-F5344CB8AC3E}">
        <p14:creationId xmlns:p14="http://schemas.microsoft.com/office/powerpoint/2010/main" val="16382781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1514477" y="1701322"/>
            <a:ext cx="27246261" cy="7079986"/>
          </a:xfrm>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1514478" y="9508658"/>
            <a:ext cx="13376015" cy="3962983"/>
          </a:xfrm>
        </p:spPr>
        <p:txBody>
          <a:bodyPr anchor="b"/>
          <a:lstStyle>
            <a:lvl1pPr marL="0" indent="0">
              <a:buNone/>
              <a:defRPr sz="2000" b="1"/>
            </a:lvl1pPr>
            <a:lvl2pPr marL="380985" indent="0">
              <a:buNone/>
              <a:defRPr sz="1700" b="1"/>
            </a:lvl2pPr>
            <a:lvl3pPr marL="761970" indent="0">
              <a:buNone/>
              <a:defRPr sz="1500" b="1"/>
            </a:lvl3pPr>
            <a:lvl4pPr marL="1142954" indent="0">
              <a:buNone/>
              <a:defRPr sz="1300" b="1"/>
            </a:lvl4pPr>
            <a:lvl5pPr marL="1523939" indent="0">
              <a:buNone/>
              <a:defRPr sz="1300" b="1"/>
            </a:lvl5pPr>
            <a:lvl6pPr marL="1904924" indent="0">
              <a:buNone/>
              <a:defRPr sz="1300" b="1"/>
            </a:lvl6pPr>
            <a:lvl7pPr marL="2285909" indent="0">
              <a:buNone/>
              <a:defRPr sz="1300" b="1"/>
            </a:lvl7pPr>
            <a:lvl8pPr marL="2666893" indent="0">
              <a:buNone/>
              <a:defRPr sz="1300" b="1"/>
            </a:lvl8pPr>
            <a:lvl9pPr marL="3047878" indent="0">
              <a:buNone/>
              <a:defRPr sz="1300" b="1"/>
            </a:lvl9pPr>
          </a:lstStyle>
          <a:p>
            <a:pPr lvl="0"/>
            <a:r>
              <a:rPr lang="tr-TR"/>
              <a:t>Asıl metin stillerini düzenlemek için tıklatın</a:t>
            </a:r>
          </a:p>
        </p:txBody>
      </p:sp>
      <p:sp>
        <p:nvSpPr>
          <p:cNvPr id="4" name="3 İçerik Yer Tutucusu"/>
          <p:cNvSpPr>
            <a:spLocks noGrp="1"/>
          </p:cNvSpPr>
          <p:nvPr>
            <p:ph sz="half" idx="2"/>
          </p:nvPr>
        </p:nvSpPr>
        <p:spPr>
          <a:xfrm>
            <a:off x="1514478" y="13471642"/>
            <a:ext cx="13376015" cy="24475585"/>
          </a:xfrm>
        </p:spPr>
        <p:txBody>
          <a:bodyPr/>
          <a:lstStyle>
            <a:lvl1pPr>
              <a:defRPr sz="2000"/>
            </a:lvl1pPr>
            <a:lvl2pPr>
              <a:defRPr sz="1700"/>
            </a:lvl2pPr>
            <a:lvl3pPr>
              <a:defRPr sz="1500"/>
            </a:lvl3pPr>
            <a:lvl4pPr>
              <a:defRPr sz="1300"/>
            </a:lvl4pPr>
            <a:lvl5pPr>
              <a:defRPr sz="1300"/>
            </a:lvl5pPr>
            <a:lvl6pPr>
              <a:defRPr sz="1300"/>
            </a:lvl6pPr>
            <a:lvl7pPr>
              <a:defRPr sz="1300"/>
            </a:lvl7pPr>
            <a:lvl8pPr>
              <a:defRPr sz="1300"/>
            </a:lvl8pPr>
            <a:lvl9pPr>
              <a:defRPr sz="13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15379957" y="9508658"/>
            <a:ext cx="13380783" cy="3962983"/>
          </a:xfrm>
        </p:spPr>
        <p:txBody>
          <a:bodyPr anchor="b"/>
          <a:lstStyle>
            <a:lvl1pPr marL="0" indent="0">
              <a:buNone/>
              <a:defRPr sz="2000" b="1"/>
            </a:lvl1pPr>
            <a:lvl2pPr marL="380985" indent="0">
              <a:buNone/>
              <a:defRPr sz="1700" b="1"/>
            </a:lvl2pPr>
            <a:lvl3pPr marL="761970" indent="0">
              <a:buNone/>
              <a:defRPr sz="1500" b="1"/>
            </a:lvl3pPr>
            <a:lvl4pPr marL="1142954" indent="0">
              <a:buNone/>
              <a:defRPr sz="1300" b="1"/>
            </a:lvl4pPr>
            <a:lvl5pPr marL="1523939" indent="0">
              <a:buNone/>
              <a:defRPr sz="1300" b="1"/>
            </a:lvl5pPr>
            <a:lvl6pPr marL="1904924" indent="0">
              <a:buNone/>
              <a:defRPr sz="1300" b="1"/>
            </a:lvl6pPr>
            <a:lvl7pPr marL="2285909" indent="0">
              <a:buNone/>
              <a:defRPr sz="1300" b="1"/>
            </a:lvl7pPr>
            <a:lvl8pPr marL="2666893" indent="0">
              <a:buNone/>
              <a:defRPr sz="1300" b="1"/>
            </a:lvl8pPr>
            <a:lvl9pPr marL="3047878" indent="0">
              <a:buNone/>
              <a:defRPr sz="1300" b="1"/>
            </a:lvl9pPr>
          </a:lstStyle>
          <a:p>
            <a:pPr lvl="0"/>
            <a:r>
              <a:rPr lang="tr-TR"/>
              <a:t>Asıl metin stillerini düzenlemek için tıklatın</a:t>
            </a:r>
          </a:p>
        </p:txBody>
      </p:sp>
      <p:sp>
        <p:nvSpPr>
          <p:cNvPr id="6" name="5 İçerik Yer Tutucusu"/>
          <p:cNvSpPr>
            <a:spLocks noGrp="1"/>
          </p:cNvSpPr>
          <p:nvPr>
            <p:ph sz="quarter" idx="4"/>
          </p:nvPr>
        </p:nvSpPr>
        <p:spPr>
          <a:xfrm>
            <a:off x="15379957" y="13471642"/>
            <a:ext cx="13380783" cy="24475585"/>
          </a:xfrm>
        </p:spPr>
        <p:txBody>
          <a:bodyPr/>
          <a:lstStyle>
            <a:lvl1pPr>
              <a:defRPr sz="2000"/>
            </a:lvl1pPr>
            <a:lvl2pPr>
              <a:defRPr sz="1700"/>
            </a:lvl2pPr>
            <a:lvl3pPr>
              <a:defRPr sz="1500"/>
            </a:lvl3pPr>
            <a:lvl4pPr>
              <a:defRPr sz="1300"/>
            </a:lvl4pPr>
            <a:lvl5pPr>
              <a:defRPr sz="1300"/>
            </a:lvl5pPr>
            <a:lvl6pPr>
              <a:defRPr sz="1300"/>
            </a:lvl6pPr>
            <a:lvl7pPr>
              <a:defRPr sz="1300"/>
            </a:lvl7pPr>
            <a:lvl8pPr>
              <a:defRPr sz="1300"/>
            </a:lvl8pPr>
            <a:lvl9pPr>
              <a:defRPr sz="13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
          <p:cNvSpPr>
            <a:spLocks noGrp="1" noChangeArrowheads="1"/>
          </p:cNvSpPr>
          <p:nvPr>
            <p:ph type="dt" sz="half" idx="10"/>
          </p:nvPr>
        </p:nvSpPr>
        <p:spPr>
          <a:ln/>
        </p:spPr>
        <p:txBody>
          <a:bodyPr/>
          <a:lstStyle>
            <a:lvl1pPr>
              <a:defRPr/>
            </a:lvl1pPr>
          </a:lstStyle>
          <a:p>
            <a:pPr>
              <a:defRPr/>
            </a:pPr>
            <a:endParaRPr lang="tr-TR"/>
          </a:p>
        </p:txBody>
      </p:sp>
      <p:sp>
        <p:nvSpPr>
          <p:cNvPr id="8" name="Rectangle 5"/>
          <p:cNvSpPr>
            <a:spLocks noGrp="1" noChangeArrowheads="1"/>
          </p:cNvSpPr>
          <p:nvPr>
            <p:ph type="ftr" sz="quarter" idx="11"/>
          </p:nvPr>
        </p:nvSpPr>
        <p:spPr>
          <a:ln/>
        </p:spPr>
        <p:txBody>
          <a:bodyPr/>
          <a:lstStyle>
            <a:lvl1pPr>
              <a:defRPr/>
            </a:lvl1pPr>
          </a:lstStyle>
          <a:p>
            <a:pPr>
              <a:defRPr/>
            </a:pPr>
            <a:endParaRPr lang="tr-TR"/>
          </a:p>
        </p:txBody>
      </p:sp>
      <p:sp>
        <p:nvSpPr>
          <p:cNvPr id="9" name="Rectangle 6"/>
          <p:cNvSpPr>
            <a:spLocks noGrp="1" noChangeArrowheads="1"/>
          </p:cNvSpPr>
          <p:nvPr>
            <p:ph type="sldNum" sz="quarter" idx="12"/>
          </p:nvPr>
        </p:nvSpPr>
        <p:spPr>
          <a:ln/>
        </p:spPr>
        <p:txBody>
          <a:bodyPr/>
          <a:lstStyle>
            <a:lvl1pPr>
              <a:defRPr/>
            </a:lvl1pPr>
          </a:lstStyle>
          <a:p>
            <a:pPr>
              <a:defRPr/>
            </a:pPr>
            <a:fld id="{265A68CB-65FD-41EE-B5D8-10043DBDE8E8}" type="slidenum">
              <a:rPr lang="en-US"/>
              <a:pPr>
                <a:defRPr/>
              </a:pPr>
              <a:t>‹#›</a:t>
            </a:fld>
            <a:endParaRPr lang="en-US"/>
          </a:p>
        </p:txBody>
      </p:sp>
    </p:spTree>
    <p:extLst>
      <p:ext uri="{BB962C8B-B14F-4D97-AF65-F5344CB8AC3E}">
        <p14:creationId xmlns:p14="http://schemas.microsoft.com/office/powerpoint/2010/main" val="21141673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Rectangle 4"/>
          <p:cNvSpPr>
            <a:spLocks noGrp="1" noChangeArrowheads="1"/>
          </p:cNvSpPr>
          <p:nvPr>
            <p:ph type="dt" sz="half" idx="10"/>
          </p:nvPr>
        </p:nvSpPr>
        <p:spPr>
          <a:ln/>
        </p:spPr>
        <p:txBody>
          <a:bodyPr/>
          <a:lstStyle>
            <a:lvl1pPr>
              <a:defRPr/>
            </a:lvl1pPr>
          </a:lstStyle>
          <a:p>
            <a:pPr>
              <a:defRPr/>
            </a:pPr>
            <a:endParaRPr lang="tr-TR"/>
          </a:p>
        </p:txBody>
      </p:sp>
      <p:sp>
        <p:nvSpPr>
          <p:cNvPr id="4" name="Rectangle 5"/>
          <p:cNvSpPr>
            <a:spLocks noGrp="1" noChangeArrowheads="1"/>
          </p:cNvSpPr>
          <p:nvPr>
            <p:ph type="ftr" sz="quarter" idx="11"/>
          </p:nvPr>
        </p:nvSpPr>
        <p:spPr>
          <a:ln/>
        </p:spPr>
        <p:txBody>
          <a:bodyPr/>
          <a:lstStyle>
            <a:lvl1pPr>
              <a:defRPr/>
            </a:lvl1pPr>
          </a:lstStyle>
          <a:p>
            <a:pPr>
              <a:defRPr/>
            </a:pPr>
            <a:endParaRPr lang="tr-TR"/>
          </a:p>
        </p:txBody>
      </p:sp>
      <p:sp>
        <p:nvSpPr>
          <p:cNvPr id="5" name="Rectangle 6"/>
          <p:cNvSpPr>
            <a:spLocks noGrp="1" noChangeArrowheads="1"/>
          </p:cNvSpPr>
          <p:nvPr>
            <p:ph type="sldNum" sz="quarter" idx="12"/>
          </p:nvPr>
        </p:nvSpPr>
        <p:spPr>
          <a:ln/>
        </p:spPr>
        <p:txBody>
          <a:bodyPr/>
          <a:lstStyle>
            <a:lvl1pPr>
              <a:defRPr/>
            </a:lvl1pPr>
          </a:lstStyle>
          <a:p>
            <a:pPr>
              <a:defRPr/>
            </a:pPr>
            <a:fld id="{A5E1B5A7-7F2C-4F3C-B7FF-85E35757C6D6}" type="slidenum">
              <a:rPr lang="en-US"/>
              <a:pPr>
                <a:defRPr/>
              </a:pPr>
              <a:t>‹#›</a:t>
            </a:fld>
            <a:endParaRPr lang="en-US"/>
          </a:p>
        </p:txBody>
      </p:sp>
    </p:spTree>
    <p:extLst>
      <p:ext uri="{BB962C8B-B14F-4D97-AF65-F5344CB8AC3E}">
        <p14:creationId xmlns:p14="http://schemas.microsoft.com/office/powerpoint/2010/main" val="16900578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tr-TR"/>
          </a:p>
        </p:txBody>
      </p:sp>
      <p:sp>
        <p:nvSpPr>
          <p:cNvPr id="3" name="Rectangle 5"/>
          <p:cNvSpPr>
            <a:spLocks noGrp="1" noChangeArrowheads="1"/>
          </p:cNvSpPr>
          <p:nvPr>
            <p:ph type="ftr" sz="quarter" idx="11"/>
          </p:nvPr>
        </p:nvSpPr>
        <p:spPr>
          <a:ln/>
        </p:spPr>
        <p:txBody>
          <a:bodyPr/>
          <a:lstStyle>
            <a:lvl1pPr>
              <a:defRPr/>
            </a:lvl1pPr>
          </a:lstStyle>
          <a:p>
            <a:pPr>
              <a:defRPr/>
            </a:pPr>
            <a:endParaRPr lang="tr-TR"/>
          </a:p>
        </p:txBody>
      </p:sp>
      <p:sp>
        <p:nvSpPr>
          <p:cNvPr id="4" name="Rectangle 6"/>
          <p:cNvSpPr>
            <a:spLocks noGrp="1" noChangeArrowheads="1"/>
          </p:cNvSpPr>
          <p:nvPr>
            <p:ph type="sldNum" sz="quarter" idx="12"/>
          </p:nvPr>
        </p:nvSpPr>
        <p:spPr>
          <a:ln/>
        </p:spPr>
        <p:txBody>
          <a:bodyPr/>
          <a:lstStyle>
            <a:lvl1pPr>
              <a:defRPr/>
            </a:lvl1pPr>
          </a:lstStyle>
          <a:p>
            <a:pPr>
              <a:defRPr/>
            </a:pPr>
            <a:fld id="{16CB845D-6D34-4D18-9077-AAE815287ED1}" type="slidenum">
              <a:rPr lang="en-US"/>
              <a:pPr>
                <a:defRPr/>
              </a:pPr>
              <a:t>‹#›</a:t>
            </a:fld>
            <a:endParaRPr lang="en-US"/>
          </a:p>
        </p:txBody>
      </p:sp>
    </p:spTree>
    <p:extLst>
      <p:ext uri="{BB962C8B-B14F-4D97-AF65-F5344CB8AC3E}">
        <p14:creationId xmlns:p14="http://schemas.microsoft.com/office/powerpoint/2010/main" val="38095702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514478" y="1691956"/>
            <a:ext cx="9959305" cy="7197049"/>
          </a:xfrm>
        </p:spPr>
        <p:txBody>
          <a:bodyPr anchor="b"/>
          <a:lstStyle>
            <a:lvl1pPr algn="l">
              <a:defRPr sz="1700" b="1"/>
            </a:lvl1pPr>
          </a:lstStyle>
          <a:p>
            <a:r>
              <a:rPr lang="tr-TR"/>
              <a:t>Asıl başlık stili için tıklatın</a:t>
            </a:r>
          </a:p>
        </p:txBody>
      </p:sp>
      <p:sp>
        <p:nvSpPr>
          <p:cNvPr id="3" name="2 İçerik Yer Tutucusu"/>
          <p:cNvSpPr>
            <a:spLocks noGrp="1"/>
          </p:cNvSpPr>
          <p:nvPr>
            <p:ph idx="1"/>
          </p:nvPr>
        </p:nvSpPr>
        <p:spPr>
          <a:xfrm>
            <a:off x="11836113" y="1691957"/>
            <a:ext cx="16924625" cy="36255269"/>
          </a:xfrm>
        </p:spPr>
        <p:txBody>
          <a:bodyPr/>
          <a:lstStyle>
            <a:lvl1pPr>
              <a:defRPr sz="2700"/>
            </a:lvl1pPr>
            <a:lvl2pPr>
              <a:defRPr sz="2300"/>
            </a:lvl2pPr>
            <a:lvl3pPr>
              <a:defRPr sz="2000"/>
            </a:lvl3pPr>
            <a:lvl4pPr>
              <a:defRPr sz="1700"/>
            </a:lvl4pPr>
            <a:lvl5pPr>
              <a:defRPr sz="1700"/>
            </a:lvl5pPr>
            <a:lvl6pPr>
              <a:defRPr sz="1700"/>
            </a:lvl6pPr>
            <a:lvl7pPr>
              <a:defRPr sz="1700"/>
            </a:lvl7pPr>
            <a:lvl8pPr>
              <a:defRPr sz="1700"/>
            </a:lvl8pPr>
            <a:lvl9pPr>
              <a:defRPr sz="17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1514478" y="8889007"/>
            <a:ext cx="9959305" cy="29058220"/>
          </a:xfrm>
        </p:spPr>
        <p:txBody>
          <a:bodyPr/>
          <a:lstStyle>
            <a:lvl1pPr marL="0" indent="0">
              <a:buNone/>
              <a:defRPr sz="1200"/>
            </a:lvl1pPr>
            <a:lvl2pPr marL="380985" indent="0">
              <a:buNone/>
              <a:defRPr sz="1000"/>
            </a:lvl2pPr>
            <a:lvl3pPr marL="761970" indent="0">
              <a:buNone/>
              <a:defRPr sz="800"/>
            </a:lvl3pPr>
            <a:lvl4pPr marL="1142954" indent="0">
              <a:buNone/>
              <a:defRPr sz="700"/>
            </a:lvl4pPr>
            <a:lvl5pPr marL="1523939" indent="0">
              <a:buNone/>
              <a:defRPr sz="700"/>
            </a:lvl5pPr>
            <a:lvl6pPr marL="1904924" indent="0">
              <a:buNone/>
              <a:defRPr sz="700"/>
            </a:lvl6pPr>
            <a:lvl7pPr marL="2285909" indent="0">
              <a:buNone/>
              <a:defRPr sz="700"/>
            </a:lvl7pPr>
            <a:lvl8pPr marL="2666893" indent="0">
              <a:buNone/>
              <a:defRPr sz="700"/>
            </a:lvl8pPr>
            <a:lvl9pPr marL="3047878" indent="0">
              <a:buNone/>
              <a:defRPr sz="700"/>
            </a:lvl9pPr>
          </a:lstStyle>
          <a:p>
            <a:pPr lvl="0"/>
            <a:r>
              <a:rPr lang="tr-TR"/>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pPr>
              <a:defRPr/>
            </a:pPr>
            <a:fld id="{6C956234-3DBD-4BBC-BD9A-0DCAB47EBB20}" type="slidenum">
              <a:rPr lang="en-US"/>
              <a:pPr>
                <a:defRPr/>
              </a:pPr>
              <a:t>‹#›</a:t>
            </a:fld>
            <a:endParaRPr lang="en-US"/>
          </a:p>
        </p:txBody>
      </p:sp>
    </p:spTree>
    <p:extLst>
      <p:ext uri="{BB962C8B-B14F-4D97-AF65-F5344CB8AC3E}">
        <p14:creationId xmlns:p14="http://schemas.microsoft.com/office/powerpoint/2010/main" val="20597512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933950" y="29735630"/>
            <a:ext cx="18165763" cy="3510336"/>
          </a:xfrm>
        </p:spPr>
        <p:txBody>
          <a:bodyPr anchor="b"/>
          <a:lstStyle>
            <a:lvl1pPr algn="l">
              <a:defRPr sz="1700" b="1"/>
            </a:lvl1pPr>
          </a:lstStyle>
          <a:p>
            <a:r>
              <a:rPr lang="tr-TR"/>
              <a:t>Asıl başlık stili için tıklatın</a:t>
            </a:r>
          </a:p>
        </p:txBody>
      </p:sp>
      <p:sp>
        <p:nvSpPr>
          <p:cNvPr id="3" name="2 Resim Yer Tutucusu"/>
          <p:cNvSpPr>
            <a:spLocks noGrp="1"/>
          </p:cNvSpPr>
          <p:nvPr>
            <p:ph type="pic" idx="1"/>
          </p:nvPr>
        </p:nvSpPr>
        <p:spPr>
          <a:xfrm>
            <a:off x="5933950" y="3795973"/>
            <a:ext cx="18165763" cy="25487013"/>
          </a:xfrm>
        </p:spPr>
        <p:txBody>
          <a:bodyPr/>
          <a:lstStyle>
            <a:lvl1pPr marL="0" indent="0">
              <a:buNone/>
              <a:defRPr sz="2700"/>
            </a:lvl1pPr>
            <a:lvl2pPr marL="380985" indent="0">
              <a:buNone/>
              <a:defRPr sz="2300"/>
            </a:lvl2pPr>
            <a:lvl3pPr marL="761970" indent="0">
              <a:buNone/>
              <a:defRPr sz="2000"/>
            </a:lvl3pPr>
            <a:lvl4pPr marL="1142954" indent="0">
              <a:buNone/>
              <a:defRPr sz="1700"/>
            </a:lvl4pPr>
            <a:lvl5pPr marL="1523939" indent="0">
              <a:buNone/>
              <a:defRPr sz="1700"/>
            </a:lvl5pPr>
            <a:lvl6pPr marL="1904924" indent="0">
              <a:buNone/>
              <a:defRPr sz="1700"/>
            </a:lvl6pPr>
            <a:lvl7pPr marL="2285909" indent="0">
              <a:buNone/>
              <a:defRPr sz="1700"/>
            </a:lvl7pPr>
            <a:lvl8pPr marL="2666893" indent="0">
              <a:buNone/>
              <a:defRPr sz="1700"/>
            </a:lvl8pPr>
            <a:lvl9pPr marL="3047878" indent="0">
              <a:buNone/>
              <a:defRPr sz="1700"/>
            </a:lvl9pPr>
          </a:lstStyle>
          <a:p>
            <a:pPr lvl="0"/>
            <a:endParaRPr lang="tr-TR" noProof="0"/>
          </a:p>
        </p:txBody>
      </p:sp>
      <p:sp>
        <p:nvSpPr>
          <p:cNvPr id="4" name="3 Metin Yer Tutucusu"/>
          <p:cNvSpPr>
            <a:spLocks noGrp="1"/>
          </p:cNvSpPr>
          <p:nvPr>
            <p:ph type="body" sz="half" idx="2"/>
          </p:nvPr>
        </p:nvSpPr>
        <p:spPr>
          <a:xfrm>
            <a:off x="5933950" y="33245965"/>
            <a:ext cx="18165763" cy="4985335"/>
          </a:xfrm>
        </p:spPr>
        <p:txBody>
          <a:bodyPr/>
          <a:lstStyle>
            <a:lvl1pPr marL="0" indent="0">
              <a:buNone/>
              <a:defRPr sz="1200"/>
            </a:lvl1pPr>
            <a:lvl2pPr marL="380985" indent="0">
              <a:buNone/>
              <a:defRPr sz="1000"/>
            </a:lvl2pPr>
            <a:lvl3pPr marL="761970" indent="0">
              <a:buNone/>
              <a:defRPr sz="800"/>
            </a:lvl3pPr>
            <a:lvl4pPr marL="1142954" indent="0">
              <a:buNone/>
              <a:defRPr sz="700"/>
            </a:lvl4pPr>
            <a:lvl5pPr marL="1523939" indent="0">
              <a:buNone/>
              <a:defRPr sz="700"/>
            </a:lvl5pPr>
            <a:lvl6pPr marL="1904924" indent="0">
              <a:buNone/>
              <a:defRPr sz="700"/>
            </a:lvl6pPr>
            <a:lvl7pPr marL="2285909" indent="0">
              <a:buNone/>
              <a:defRPr sz="700"/>
            </a:lvl7pPr>
            <a:lvl8pPr marL="2666893" indent="0">
              <a:buNone/>
              <a:defRPr sz="700"/>
            </a:lvl8pPr>
            <a:lvl9pPr marL="3047878" indent="0">
              <a:buNone/>
              <a:defRPr sz="700"/>
            </a:lvl9pPr>
          </a:lstStyle>
          <a:p>
            <a:pPr lvl="0"/>
            <a:r>
              <a:rPr lang="tr-TR"/>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pPr>
              <a:defRPr/>
            </a:pPr>
            <a:fld id="{5AC0E993-7A65-488E-8B6E-4E1A8C01AE15}" type="slidenum">
              <a:rPr lang="en-US"/>
              <a:pPr>
                <a:defRPr/>
              </a:pPr>
              <a:t>‹#›</a:t>
            </a:fld>
            <a:endParaRPr lang="en-US"/>
          </a:p>
        </p:txBody>
      </p:sp>
    </p:spTree>
    <p:extLst>
      <p:ext uri="{BB962C8B-B14F-4D97-AF65-F5344CB8AC3E}">
        <p14:creationId xmlns:p14="http://schemas.microsoft.com/office/powerpoint/2010/main" val="258058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270976" y="3777242"/>
            <a:ext cx="25733264" cy="7079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349736" tIns="174868" rIns="349736" bIns="174868" numCol="1" anchor="ctr" anchorCtr="0" compatLnSpc="1">
            <a:prstTxWarp prst="textNoShape">
              <a:avLst/>
            </a:prstTxWarp>
          </a:bodyPr>
          <a:lstStyle/>
          <a:p>
            <a:pPr lvl="0"/>
            <a:r>
              <a:rPr lang="en-US" altLang="tr-TR"/>
              <a:t>Click to edit Master title style</a:t>
            </a:r>
          </a:p>
        </p:txBody>
      </p:sp>
      <p:sp>
        <p:nvSpPr>
          <p:cNvPr id="1027" name="Rectangle 3"/>
          <p:cNvSpPr>
            <a:spLocks noGrp="1" noChangeArrowheads="1"/>
          </p:cNvSpPr>
          <p:nvPr>
            <p:ph type="body" idx="1"/>
          </p:nvPr>
        </p:nvSpPr>
        <p:spPr bwMode="auto">
          <a:xfrm>
            <a:off x="2270976" y="12272392"/>
            <a:ext cx="25733264" cy="25487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349736" tIns="174868" rIns="349736" bIns="174868" numCol="1" anchor="t" anchorCtr="0" compatLnSpc="1">
            <a:prstTxWarp prst="textNoShape">
              <a:avLst/>
            </a:prstTxWarp>
          </a:bodyPr>
          <a:lstStyle/>
          <a:p>
            <a:pPr lvl="0"/>
            <a:r>
              <a:rPr lang="en-US" altLang="tr-TR"/>
              <a:t>Click to edit Master text styles</a:t>
            </a:r>
          </a:p>
          <a:p>
            <a:pPr lvl="1"/>
            <a:r>
              <a:rPr lang="en-US" altLang="tr-TR"/>
              <a:t>Second level</a:t>
            </a:r>
          </a:p>
          <a:p>
            <a:pPr lvl="2"/>
            <a:r>
              <a:rPr lang="en-US" altLang="tr-TR"/>
              <a:t>Third level</a:t>
            </a:r>
          </a:p>
          <a:p>
            <a:pPr lvl="3"/>
            <a:r>
              <a:rPr lang="en-US" altLang="tr-TR"/>
              <a:t>Fourth level</a:t>
            </a:r>
          </a:p>
          <a:p>
            <a:pPr lvl="4"/>
            <a:r>
              <a:rPr lang="en-US" altLang="tr-TR"/>
              <a:t>Fifth level</a:t>
            </a:r>
          </a:p>
        </p:txBody>
      </p:sp>
      <p:sp>
        <p:nvSpPr>
          <p:cNvPr id="1028" name="Rectangle 4"/>
          <p:cNvSpPr>
            <a:spLocks noGrp="1" noChangeArrowheads="1"/>
          </p:cNvSpPr>
          <p:nvPr>
            <p:ph type="dt" sz="half" idx="2"/>
          </p:nvPr>
        </p:nvSpPr>
        <p:spPr bwMode="auto">
          <a:xfrm>
            <a:off x="2270975" y="38702673"/>
            <a:ext cx="6307336" cy="2834492"/>
          </a:xfrm>
          <a:prstGeom prst="rect">
            <a:avLst/>
          </a:prstGeom>
          <a:noFill/>
          <a:ln w="9525">
            <a:noFill/>
            <a:miter lim="800000"/>
            <a:headEnd/>
            <a:tailEnd/>
          </a:ln>
          <a:effectLst/>
        </p:spPr>
        <p:txBody>
          <a:bodyPr vert="horz" wrap="square" lIns="349736" tIns="174868" rIns="349736" bIns="174868" numCol="1" anchor="t" anchorCtr="0" compatLnSpc="1">
            <a:prstTxWarp prst="textNoShape">
              <a:avLst/>
            </a:prstTxWarp>
          </a:bodyPr>
          <a:lstStyle>
            <a:lvl1pPr eaLnBrk="1" hangingPunct="1">
              <a:defRPr sz="5300"/>
            </a:lvl1pPr>
          </a:lstStyle>
          <a:p>
            <a:pPr>
              <a:defRPr/>
            </a:pPr>
            <a:endParaRPr lang="tr-TR"/>
          </a:p>
        </p:txBody>
      </p:sp>
      <p:sp>
        <p:nvSpPr>
          <p:cNvPr id="1029" name="Rectangle 5"/>
          <p:cNvSpPr>
            <a:spLocks noGrp="1" noChangeArrowheads="1"/>
          </p:cNvSpPr>
          <p:nvPr>
            <p:ph type="ftr" sz="quarter" idx="3"/>
          </p:nvPr>
        </p:nvSpPr>
        <p:spPr bwMode="auto">
          <a:xfrm>
            <a:off x="10343699" y="38702673"/>
            <a:ext cx="9587818" cy="2834492"/>
          </a:xfrm>
          <a:prstGeom prst="rect">
            <a:avLst/>
          </a:prstGeom>
          <a:noFill/>
          <a:ln w="9525">
            <a:noFill/>
            <a:miter lim="800000"/>
            <a:headEnd/>
            <a:tailEnd/>
          </a:ln>
          <a:effectLst/>
        </p:spPr>
        <p:txBody>
          <a:bodyPr vert="horz" wrap="square" lIns="349736" tIns="174868" rIns="349736" bIns="174868" numCol="1" anchor="t" anchorCtr="0" compatLnSpc="1">
            <a:prstTxWarp prst="textNoShape">
              <a:avLst/>
            </a:prstTxWarp>
          </a:bodyPr>
          <a:lstStyle>
            <a:lvl1pPr algn="ctr" eaLnBrk="1" hangingPunct="1">
              <a:defRPr sz="5300"/>
            </a:lvl1pPr>
          </a:lstStyle>
          <a:p>
            <a:pPr>
              <a:defRPr/>
            </a:pPr>
            <a:endParaRPr lang="tr-TR"/>
          </a:p>
        </p:txBody>
      </p:sp>
      <p:sp>
        <p:nvSpPr>
          <p:cNvPr id="1030" name="Rectangle 6"/>
          <p:cNvSpPr>
            <a:spLocks noGrp="1" noChangeArrowheads="1"/>
          </p:cNvSpPr>
          <p:nvPr>
            <p:ph type="sldNum" sz="quarter" idx="4"/>
          </p:nvPr>
        </p:nvSpPr>
        <p:spPr bwMode="auto">
          <a:xfrm>
            <a:off x="21696903" y="38702673"/>
            <a:ext cx="6307336" cy="2834492"/>
          </a:xfrm>
          <a:prstGeom prst="rect">
            <a:avLst/>
          </a:prstGeom>
          <a:noFill/>
          <a:ln w="9525">
            <a:noFill/>
            <a:miter lim="800000"/>
            <a:headEnd/>
            <a:tailEnd/>
          </a:ln>
          <a:effectLst/>
        </p:spPr>
        <p:txBody>
          <a:bodyPr vert="horz" wrap="square" lIns="349736" tIns="174868" rIns="349736" bIns="174868" numCol="1" anchor="t" anchorCtr="0" compatLnSpc="1">
            <a:prstTxWarp prst="textNoShape">
              <a:avLst/>
            </a:prstTxWarp>
          </a:bodyPr>
          <a:lstStyle>
            <a:lvl1pPr algn="r" eaLnBrk="1" hangingPunct="1">
              <a:defRPr sz="5300" smtClean="0"/>
            </a:lvl1pPr>
          </a:lstStyle>
          <a:p>
            <a:pPr>
              <a:defRPr/>
            </a:pPr>
            <a:fld id="{20E162FD-7CDA-4B69-97B1-BDF4BC74460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3497263" rtl="0" eaLnBrk="0" fontAlgn="base" hangingPunct="0">
        <a:spcBef>
          <a:spcPct val="0"/>
        </a:spcBef>
        <a:spcAft>
          <a:spcPct val="0"/>
        </a:spcAft>
        <a:defRPr sz="16800">
          <a:solidFill>
            <a:schemeClr val="tx2"/>
          </a:solidFill>
          <a:latin typeface="+mj-lt"/>
          <a:ea typeface="+mj-ea"/>
          <a:cs typeface="+mj-cs"/>
        </a:defRPr>
      </a:lvl1pPr>
      <a:lvl2pPr algn="ctr" defTabSz="3497263" rtl="0" eaLnBrk="0" fontAlgn="base" hangingPunct="0">
        <a:spcBef>
          <a:spcPct val="0"/>
        </a:spcBef>
        <a:spcAft>
          <a:spcPct val="0"/>
        </a:spcAft>
        <a:defRPr sz="16800">
          <a:solidFill>
            <a:schemeClr val="tx2"/>
          </a:solidFill>
          <a:latin typeface="Times New Roman" pitchFamily="18" charset="0"/>
        </a:defRPr>
      </a:lvl2pPr>
      <a:lvl3pPr algn="ctr" defTabSz="3497263" rtl="0" eaLnBrk="0" fontAlgn="base" hangingPunct="0">
        <a:spcBef>
          <a:spcPct val="0"/>
        </a:spcBef>
        <a:spcAft>
          <a:spcPct val="0"/>
        </a:spcAft>
        <a:defRPr sz="16800">
          <a:solidFill>
            <a:schemeClr val="tx2"/>
          </a:solidFill>
          <a:latin typeface="Times New Roman" pitchFamily="18" charset="0"/>
        </a:defRPr>
      </a:lvl3pPr>
      <a:lvl4pPr algn="ctr" defTabSz="3497263" rtl="0" eaLnBrk="0" fontAlgn="base" hangingPunct="0">
        <a:spcBef>
          <a:spcPct val="0"/>
        </a:spcBef>
        <a:spcAft>
          <a:spcPct val="0"/>
        </a:spcAft>
        <a:defRPr sz="16800">
          <a:solidFill>
            <a:schemeClr val="tx2"/>
          </a:solidFill>
          <a:latin typeface="Times New Roman" pitchFamily="18" charset="0"/>
        </a:defRPr>
      </a:lvl4pPr>
      <a:lvl5pPr algn="ctr" defTabSz="3497263" rtl="0" eaLnBrk="0" fontAlgn="base" hangingPunct="0">
        <a:spcBef>
          <a:spcPct val="0"/>
        </a:spcBef>
        <a:spcAft>
          <a:spcPct val="0"/>
        </a:spcAft>
        <a:defRPr sz="16800">
          <a:solidFill>
            <a:schemeClr val="tx2"/>
          </a:solidFill>
          <a:latin typeface="Times New Roman" pitchFamily="18" charset="0"/>
        </a:defRPr>
      </a:lvl5pPr>
      <a:lvl6pPr marL="380985" algn="ctr" defTabSz="3497652" rtl="0" fontAlgn="base">
        <a:spcBef>
          <a:spcPct val="0"/>
        </a:spcBef>
        <a:spcAft>
          <a:spcPct val="0"/>
        </a:spcAft>
        <a:defRPr sz="16800">
          <a:solidFill>
            <a:schemeClr val="tx2"/>
          </a:solidFill>
          <a:latin typeface="Times New Roman" pitchFamily="18" charset="0"/>
        </a:defRPr>
      </a:lvl6pPr>
      <a:lvl7pPr marL="761970" algn="ctr" defTabSz="3497652" rtl="0" fontAlgn="base">
        <a:spcBef>
          <a:spcPct val="0"/>
        </a:spcBef>
        <a:spcAft>
          <a:spcPct val="0"/>
        </a:spcAft>
        <a:defRPr sz="16800">
          <a:solidFill>
            <a:schemeClr val="tx2"/>
          </a:solidFill>
          <a:latin typeface="Times New Roman" pitchFamily="18" charset="0"/>
        </a:defRPr>
      </a:lvl7pPr>
      <a:lvl8pPr marL="1142954" algn="ctr" defTabSz="3497652" rtl="0" fontAlgn="base">
        <a:spcBef>
          <a:spcPct val="0"/>
        </a:spcBef>
        <a:spcAft>
          <a:spcPct val="0"/>
        </a:spcAft>
        <a:defRPr sz="16800">
          <a:solidFill>
            <a:schemeClr val="tx2"/>
          </a:solidFill>
          <a:latin typeface="Times New Roman" pitchFamily="18" charset="0"/>
        </a:defRPr>
      </a:lvl8pPr>
      <a:lvl9pPr marL="1523939" algn="ctr" defTabSz="3497652" rtl="0" fontAlgn="base">
        <a:spcBef>
          <a:spcPct val="0"/>
        </a:spcBef>
        <a:spcAft>
          <a:spcPct val="0"/>
        </a:spcAft>
        <a:defRPr sz="16800">
          <a:solidFill>
            <a:schemeClr val="tx2"/>
          </a:solidFill>
          <a:latin typeface="Times New Roman" pitchFamily="18" charset="0"/>
        </a:defRPr>
      </a:lvl9pPr>
    </p:titleStyle>
    <p:bodyStyle>
      <a:lvl1pPr marL="1309688" indent="-1309688" algn="l" defTabSz="3497263" rtl="0" eaLnBrk="0" fontAlgn="base" hangingPunct="0">
        <a:spcBef>
          <a:spcPct val="20000"/>
        </a:spcBef>
        <a:spcAft>
          <a:spcPct val="0"/>
        </a:spcAft>
        <a:buChar char="•"/>
        <a:defRPr sz="12200">
          <a:solidFill>
            <a:schemeClr val="tx1"/>
          </a:solidFill>
          <a:latin typeface="+mn-lt"/>
          <a:ea typeface="+mn-ea"/>
          <a:cs typeface="+mn-cs"/>
        </a:defRPr>
      </a:lvl1pPr>
      <a:lvl2pPr marL="2840038" indent="-1092200" algn="l" defTabSz="3497263" rtl="0" eaLnBrk="0" fontAlgn="base" hangingPunct="0">
        <a:spcBef>
          <a:spcPct val="20000"/>
        </a:spcBef>
        <a:spcAft>
          <a:spcPct val="0"/>
        </a:spcAft>
        <a:buChar char="–"/>
        <a:defRPr sz="10700">
          <a:solidFill>
            <a:schemeClr val="tx1"/>
          </a:solidFill>
          <a:latin typeface="+mn-lt"/>
        </a:defRPr>
      </a:lvl2pPr>
      <a:lvl3pPr marL="4371975" indent="-873125" algn="l" defTabSz="3497263" rtl="0" eaLnBrk="0" fontAlgn="base" hangingPunct="0">
        <a:spcBef>
          <a:spcPct val="20000"/>
        </a:spcBef>
        <a:spcAft>
          <a:spcPct val="0"/>
        </a:spcAft>
        <a:buChar char="•"/>
        <a:defRPr sz="9200">
          <a:solidFill>
            <a:schemeClr val="tx1"/>
          </a:solidFill>
          <a:latin typeface="+mn-lt"/>
        </a:defRPr>
      </a:lvl3pPr>
      <a:lvl4pPr marL="6119813" indent="-873125" algn="l" defTabSz="3497263" rtl="0" eaLnBrk="0" fontAlgn="base" hangingPunct="0">
        <a:spcBef>
          <a:spcPct val="20000"/>
        </a:spcBef>
        <a:spcAft>
          <a:spcPct val="0"/>
        </a:spcAft>
        <a:buChar char="–"/>
        <a:defRPr sz="7700">
          <a:solidFill>
            <a:schemeClr val="tx1"/>
          </a:solidFill>
          <a:latin typeface="+mn-lt"/>
        </a:defRPr>
      </a:lvl4pPr>
      <a:lvl5pPr marL="7869238" indent="-873125" algn="l" defTabSz="3497263" rtl="0" eaLnBrk="0" fontAlgn="base" hangingPunct="0">
        <a:spcBef>
          <a:spcPct val="20000"/>
        </a:spcBef>
        <a:spcAft>
          <a:spcPct val="0"/>
        </a:spcAft>
        <a:buChar char="»"/>
        <a:defRPr sz="7700">
          <a:solidFill>
            <a:schemeClr val="tx1"/>
          </a:solidFill>
          <a:latin typeface="+mn-lt"/>
        </a:defRPr>
      </a:lvl5pPr>
      <a:lvl6pPr marL="8250702" indent="-874413" algn="l" defTabSz="3497652" rtl="0" fontAlgn="base">
        <a:spcBef>
          <a:spcPct val="20000"/>
        </a:spcBef>
        <a:spcAft>
          <a:spcPct val="0"/>
        </a:spcAft>
        <a:buChar char="»"/>
        <a:defRPr sz="7700">
          <a:solidFill>
            <a:schemeClr val="tx1"/>
          </a:solidFill>
          <a:latin typeface="+mn-lt"/>
        </a:defRPr>
      </a:lvl6pPr>
      <a:lvl7pPr marL="8631686" indent="-874413" algn="l" defTabSz="3497652" rtl="0" fontAlgn="base">
        <a:spcBef>
          <a:spcPct val="20000"/>
        </a:spcBef>
        <a:spcAft>
          <a:spcPct val="0"/>
        </a:spcAft>
        <a:buChar char="»"/>
        <a:defRPr sz="7700">
          <a:solidFill>
            <a:schemeClr val="tx1"/>
          </a:solidFill>
          <a:latin typeface="+mn-lt"/>
        </a:defRPr>
      </a:lvl7pPr>
      <a:lvl8pPr marL="9012671" indent="-874413" algn="l" defTabSz="3497652" rtl="0" fontAlgn="base">
        <a:spcBef>
          <a:spcPct val="20000"/>
        </a:spcBef>
        <a:spcAft>
          <a:spcPct val="0"/>
        </a:spcAft>
        <a:buChar char="»"/>
        <a:defRPr sz="7700">
          <a:solidFill>
            <a:schemeClr val="tx1"/>
          </a:solidFill>
          <a:latin typeface="+mn-lt"/>
        </a:defRPr>
      </a:lvl8pPr>
      <a:lvl9pPr marL="9393656" indent="-874413" algn="l" defTabSz="3497652" rtl="0" fontAlgn="base">
        <a:spcBef>
          <a:spcPct val="20000"/>
        </a:spcBef>
        <a:spcAft>
          <a:spcPct val="0"/>
        </a:spcAft>
        <a:buChar char="»"/>
        <a:defRPr sz="7700">
          <a:solidFill>
            <a:schemeClr val="tx1"/>
          </a:solidFill>
          <a:latin typeface="+mn-lt"/>
        </a:defRPr>
      </a:lvl9pPr>
    </p:bodyStyle>
    <p:otherStyle>
      <a:defPPr>
        <a:defRPr lang="tr-TR"/>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info@ihtec2025.org"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 Box 7"/>
          <p:cNvSpPr txBox="1">
            <a:spLocks noChangeArrowheads="1"/>
          </p:cNvSpPr>
          <p:nvPr/>
        </p:nvSpPr>
        <p:spPr bwMode="auto">
          <a:xfrm>
            <a:off x="9026501" y="4895786"/>
            <a:ext cx="12447810" cy="630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76197" tIns="38098" rIns="76197" bIns="38098">
            <a:spAutoFit/>
          </a:bodyPr>
          <a:lstStyle>
            <a:lvl1pPr defTabSz="3497263">
              <a:spcBef>
                <a:spcPct val="20000"/>
              </a:spcBef>
              <a:buChar char="•"/>
              <a:defRPr sz="12200">
                <a:solidFill>
                  <a:schemeClr val="tx1"/>
                </a:solidFill>
                <a:latin typeface="Times New Roman" panose="02020603050405020304" pitchFamily="18" charset="0"/>
              </a:defRPr>
            </a:lvl1pPr>
            <a:lvl2pPr marL="742950" indent="-285750" defTabSz="3497263">
              <a:spcBef>
                <a:spcPct val="20000"/>
              </a:spcBef>
              <a:buChar char="–"/>
              <a:defRPr sz="10700">
                <a:solidFill>
                  <a:schemeClr val="tx1"/>
                </a:solidFill>
                <a:latin typeface="Times New Roman" panose="02020603050405020304" pitchFamily="18" charset="0"/>
              </a:defRPr>
            </a:lvl2pPr>
            <a:lvl3pPr marL="1143000" indent="-228600" defTabSz="3497263">
              <a:spcBef>
                <a:spcPct val="20000"/>
              </a:spcBef>
              <a:buChar char="•"/>
              <a:defRPr sz="9200">
                <a:solidFill>
                  <a:schemeClr val="tx1"/>
                </a:solidFill>
                <a:latin typeface="Times New Roman" panose="02020603050405020304" pitchFamily="18" charset="0"/>
              </a:defRPr>
            </a:lvl3pPr>
            <a:lvl4pPr marL="1600200" indent="-228600" defTabSz="3497263">
              <a:spcBef>
                <a:spcPct val="20000"/>
              </a:spcBef>
              <a:buChar char="–"/>
              <a:defRPr sz="7700">
                <a:solidFill>
                  <a:schemeClr val="tx1"/>
                </a:solidFill>
                <a:latin typeface="Times New Roman" panose="02020603050405020304" pitchFamily="18" charset="0"/>
              </a:defRPr>
            </a:lvl4pPr>
            <a:lvl5pPr marL="2057400" indent="-228600" defTabSz="3497263">
              <a:spcBef>
                <a:spcPct val="20000"/>
              </a:spcBef>
              <a:buChar char="»"/>
              <a:defRPr sz="7700">
                <a:solidFill>
                  <a:schemeClr val="tx1"/>
                </a:solidFill>
                <a:latin typeface="Times New Roman" panose="02020603050405020304" pitchFamily="18" charset="0"/>
              </a:defRPr>
            </a:lvl5pPr>
            <a:lvl6pPr marL="2514600" indent="-228600" defTabSz="3497263" eaLnBrk="0" fontAlgn="base" hangingPunct="0">
              <a:spcBef>
                <a:spcPct val="20000"/>
              </a:spcBef>
              <a:spcAft>
                <a:spcPct val="0"/>
              </a:spcAft>
              <a:buChar char="»"/>
              <a:defRPr sz="7700">
                <a:solidFill>
                  <a:schemeClr val="tx1"/>
                </a:solidFill>
                <a:latin typeface="Times New Roman" panose="02020603050405020304" pitchFamily="18" charset="0"/>
              </a:defRPr>
            </a:lvl6pPr>
            <a:lvl7pPr marL="2971800" indent="-228600" defTabSz="3497263" eaLnBrk="0" fontAlgn="base" hangingPunct="0">
              <a:spcBef>
                <a:spcPct val="20000"/>
              </a:spcBef>
              <a:spcAft>
                <a:spcPct val="0"/>
              </a:spcAft>
              <a:buChar char="»"/>
              <a:defRPr sz="7700">
                <a:solidFill>
                  <a:schemeClr val="tx1"/>
                </a:solidFill>
                <a:latin typeface="Times New Roman" panose="02020603050405020304" pitchFamily="18" charset="0"/>
              </a:defRPr>
            </a:lvl7pPr>
            <a:lvl8pPr marL="3429000" indent="-228600" defTabSz="3497263" eaLnBrk="0" fontAlgn="base" hangingPunct="0">
              <a:spcBef>
                <a:spcPct val="20000"/>
              </a:spcBef>
              <a:spcAft>
                <a:spcPct val="0"/>
              </a:spcAft>
              <a:buChar char="»"/>
              <a:defRPr sz="7700">
                <a:solidFill>
                  <a:schemeClr val="tx1"/>
                </a:solidFill>
                <a:latin typeface="Times New Roman" panose="02020603050405020304" pitchFamily="18" charset="0"/>
              </a:defRPr>
            </a:lvl8pPr>
            <a:lvl9pPr marL="3886200" indent="-228600" defTabSz="3497263" eaLnBrk="0" fontAlgn="base" hangingPunct="0">
              <a:spcBef>
                <a:spcPct val="20000"/>
              </a:spcBef>
              <a:spcAft>
                <a:spcPct val="0"/>
              </a:spcAft>
              <a:buChar char="»"/>
              <a:defRPr sz="7700">
                <a:solidFill>
                  <a:schemeClr val="tx1"/>
                </a:solidFill>
                <a:latin typeface="Times New Roman" panose="02020603050405020304" pitchFamily="18" charset="0"/>
              </a:defRPr>
            </a:lvl9pPr>
          </a:lstStyle>
          <a:p>
            <a:pPr algn="ctr" eaLnBrk="1" hangingPunct="1">
              <a:spcBef>
                <a:spcPct val="0"/>
              </a:spcBef>
              <a:buFontTx/>
              <a:buNone/>
            </a:pPr>
            <a:r>
              <a:rPr lang="en-US" altLang="tr-TR" sz="3600" baseline="30000" dirty="0">
                <a:latin typeface="Palatino Linotype" panose="02040502050505030304" pitchFamily="18" charset="0"/>
              </a:rPr>
              <a:t>1</a:t>
            </a:r>
            <a:r>
              <a:rPr lang="en-US" altLang="tr-TR" sz="3600" dirty="0">
                <a:latin typeface="Palatino Linotype" panose="02040502050505030304" pitchFamily="18" charset="0"/>
              </a:rPr>
              <a:t>Author Name</a:t>
            </a:r>
            <a:r>
              <a:rPr lang="en-US" altLang="tr-TR" sz="3600" baseline="30000" dirty="0">
                <a:latin typeface="Palatino Linotype" panose="02040502050505030304" pitchFamily="18" charset="0"/>
              </a:rPr>
              <a:t>*</a:t>
            </a:r>
            <a:r>
              <a:rPr lang="en-US" altLang="tr-TR" sz="3600" dirty="0">
                <a:latin typeface="Palatino Linotype" panose="02040502050505030304" pitchFamily="18" charset="0"/>
              </a:rPr>
              <a:t>, </a:t>
            </a:r>
            <a:r>
              <a:rPr lang="en-US" altLang="tr-TR" sz="3600" baseline="30000" dirty="0">
                <a:latin typeface="Palatino Linotype" panose="02040502050505030304" pitchFamily="18" charset="0"/>
              </a:rPr>
              <a:t>2</a:t>
            </a:r>
            <a:r>
              <a:rPr lang="en-US" altLang="tr-TR" sz="3600" dirty="0">
                <a:latin typeface="Palatino Linotype" panose="02040502050505030304" pitchFamily="18" charset="0"/>
              </a:rPr>
              <a:t>Author Name, </a:t>
            </a:r>
            <a:r>
              <a:rPr lang="en-US" altLang="tr-TR" sz="3600" baseline="30000" dirty="0">
                <a:latin typeface="Palatino Linotype" panose="02040502050505030304" pitchFamily="18" charset="0"/>
              </a:rPr>
              <a:t>3</a:t>
            </a:r>
            <a:r>
              <a:rPr lang="tr-TR" altLang="tr-TR" sz="3600" dirty="0">
                <a:latin typeface="Palatino Linotype" panose="02040502050505030304" pitchFamily="18" charset="0"/>
              </a:rPr>
              <a:t>Author Name </a:t>
            </a:r>
          </a:p>
        </p:txBody>
      </p:sp>
      <p:sp>
        <p:nvSpPr>
          <p:cNvPr id="3076" name="Text Box 9"/>
          <p:cNvSpPr txBox="1">
            <a:spLocks noChangeArrowheads="1"/>
          </p:cNvSpPr>
          <p:nvPr/>
        </p:nvSpPr>
        <p:spPr bwMode="auto">
          <a:xfrm>
            <a:off x="7432750" y="5592969"/>
            <a:ext cx="15409712" cy="1497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76197" tIns="38098" rIns="76197" bIns="38098">
            <a:spAutoFit/>
          </a:bodyPr>
          <a:lstStyle>
            <a:lvl1pPr defTabSz="3497263">
              <a:spcBef>
                <a:spcPct val="20000"/>
              </a:spcBef>
              <a:buChar char="•"/>
              <a:defRPr sz="12200">
                <a:solidFill>
                  <a:schemeClr val="tx1"/>
                </a:solidFill>
                <a:latin typeface="Times New Roman" panose="02020603050405020304" pitchFamily="18" charset="0"/>
              </a:defRPr>
            </a:lvl1pPr>
            <a:lvl2pPr marL="742950" indent="-285750" defTabSz="3497263">
              <a:spcBef>
                <a:spcPct val="20000"/>
              </a:spcBef>
              <a:buChar char="–"/>
              <a:defRPr sz="10700">
                <a:solidFill>
                  <a:schemeClr val="tx1"/>
                </a:solidFill>
                <a:latin typeface="Times New Roman" panose="02020603050405020304" pitchFamily="18" charset="0"/>
              </a:defRPr>
            </a:lvl2pPr>
            <a:lvl3pPr marL="1143000" indent="-228600" defTabSz="3497263">
              <a:spcBef>
                <a:spcPct val="20000"/>
              </a:spcBef>
              <a:buChar char="•"/>
              <a:defRPr sz="9200">
                <a:solidFill>
                  <a:schemeClr val="tx1"/>
                </a:solidFill>
                <a:latin typeface="Times New Roman" panose="02020603050405020304" pitchFamily="18" charset="0"/>
              </a:defRPr>
            </a:lvl3pPr>
            <a:lvl4pPr marL="1600200" indent="-228600" defTabSz="3497263">
              <a:spcBef>
                <a:spcPct val="20000"/>
              </a:spcBef>
              <a:buChar char="–"/>
              <a:defRPr sz="7700">
                <a:solidFill>
                  <a:schemeClr val="tx1"/>
                </a:solidFill>
                <a:latin typeface="Times New Roman" panose="02020603050405020304" pitchFamily="18" charset="0"/>
              </a:defRPr>
            </a:lvl4pPr>
            <a:lvl5pPr marL="2057400" indent="-228600" defTabSz="3497263">
              <a:spcBef>
                <a:spcPct val="20000"/>
              </a:spcBef>
              <a:buChar char="»"/>
              <a:defRPr sz="7700">
                <a:solidFill>
                  <a:schemeClr val="tx1"/>
                </a:solidFill>
                <a:latin typeface="Times New Roman" panose="02020603050405020304" pitchFamily="18" charset="0"/>
              </a:defRPr>
            </a:lvl5pPr>
            <a:lvl6pPr marL="2514600" indent="-228600" defTabSz="3497263" eaLnBrk="0" fontAlgn="base" hangingPunct="0">
              <a:spcBef>
                <a:spcPct val="20000"/>
              </a:spcBef>
              <a:spcAft>
                <a:spcPct val="0"/>
              </a:spcAft>
              <a:buChar char="»"/>
              <a:defRPr sz="7700">
                <a:solidFill>
                  <a:schemeClr val="tx1"/>
                </a:solidFill>
                <a:latin typeface="Times New Roman" panose="02020603050405020304" pitchFamily="18" charset="0"/>
              </a:defRPr>
            </a:lvl6pPr>
            <a:lvl7pPr marL="2971800" indent="-228600" defTabSz="3497263" eaLnBrk="0" fontAlgn="base" hangingPunct="0">
              <a:spcBef>
                <a:spcPct val="20000"/>
              </a:spcBef>
              <a:spcAft>
                <a:spcPct val="0"/>
              </a:spcAft>
              <a:buChar char="»"/>
              <a:defRPr sz="7700">
                <a:solidFill>
                  <a:schemeClr val="tx1"/>
                </a:solidFill>
                <a:latin typeface="Times New Roman" panose="02020603050405020304" pitchFamily="18" charset="0"/>
              </a:defRPr>
            </a:lvl7pPr>
            <a:lvl8pPr marL="3429000" indent="-228600" defTabSz="3497263" eaLnBrk="0" fontAlgn="base" hangingPunct="0">
              <a:spcBef>
                <a:spcPct val="20000"/>
              </a:spcBef>
              <a:spcAft>
                <a:spcPct val="0"/>
              </a:spcAft>
              <a:buChar char="»"/>
              <a:defRPr sz="7700">
                <a:solidFill>
                  <a:schemeClr val="tx1"/>
                </a:solidFill>
                <a:latin typeface="Times New Roman" panose="02020603050405020304" pitchFamily="18" charset="0"/>
              </a:defRPr>
            </a:lvl8pPr>
            <a:lvl9pPr marL="3886200" indent="-228600" defTabSz="3497263" eaLnBrk="0" fontAlgn="base" hangingPunct="0">
              <a:spcBef>
                <a:spcPct val="20000"/>
              </a:spcBef>
              <a:spcAft>
                <a:spcPct val="0"/>
              </a:spcAft>
              <a:buChar char="»"/>
              <a:defRPr sz="7700">
                <a:solidFill>
                  <a:schemeClr val="tx1"/>
                </a:solidFill>
                <a:latin typeface="Times New Roman" panose="02020603050405020304" pitchFamily="18" charset="0"/>
              </a:defRPr>
            </a:lvl9pPr>
          </a:lstStyle>
          <a:p>
            <a:pPr algn="ctr" eaLnBrk="1" hangingPunct="1">
              <a:spcBef>
                <a:spcPts val="500"/>
              </a:spcBef>
              <a:buNone/>
            </a:pPr>
            <a:r>
              <a:rPr lang="en-US" altLang="tr-TR" sz="2800" baseline="30000" dirty="0">
                <a:latin typeface="Palatino Linotype" panose="02040502050505030304" pitchFamily="18" charset="0"/>
              </a:rPr>
              <a:t>1</a:t>
            </a:r>
            <a:r>
              <a:rPr lang="en-US" altLang="tr-TR" sz="2800" dirty="0">
                <a:latin typeface="Palatino Linotype" panose="02040502050505030304" pitchFamily="18" charset="0"/>
              </a:rPr>
              <a:t>Affiliation University, Faculty, Department, Institute Address, City, Postal Code, Country</a:t>
            </a:r>
            <a:endParaRPr lang="tr-TR" altLang="tr-TR" sz="2800" dirty="0">
              <a:latin typeface="Palatino Linotype" panose="02040502050505030304" pitchFamily="18" charset="0"/>
            </a:endParaRPr>
          </a:p>
          <a:p>
            <a:pPr algn="ctr" eaLnBrk="1" hangingPunct="1">
              <a:spcBef>
                <a:spcPts val="500"/>
              </a:spcBef>
              <a:buNone/>
            </a:pPr>
            <a:r>
              <a:rPr lang="en-US" altLang="tr-TR" sz="2800" baseline="30000" dirty="0">
                <a:latin typeface="Palatino Linotype" panose="02040502050505030304" pitchFamily="18" charset="0"/>
              </a:rPr>
              <a:t>2</a:t>
            </a:r>
            <a:r>
              <a:rPr lang="en-US" altLang="tr-TR" sz="2800" dirty="0">
                <a:latin typeface="Palatino Linotype" panose="02040502050505030304" pitchFamily="18" charset="0"/>
              </a:rPr>
              <a:t>Affiliation University, Faculty, Department, Institute Address, City, Postal Code, Country</a:t>
            </a:r>
            <a:endParaRPr lang="tr-TR" altLang="tr-TR" sz="2800" dirty="0">
              <a:latin typeface="Palatino Linotype" panose="02040502050505030304" pitchFamily="18" charset="0"/>
            </a:endParaRPr>
          </a:p>
          <a:p>
            <a:pPr algn="ctr" eaLnBrk="1" hangingPunct="1">
              <a:spcBef>
                <a:spcPts val="500"/>
              </a:spcBef>
              <a:buNone/>
            </a:pPr>
            <a:r>
              <a:rPr lang="en-US" altLang="tr-TR" sz="2800" baseline="30000" dirty="0">
                <a:latin typeface="Palatino Linotype" panose="02040502050505030304" pitchFamily="18" charset="0"/>
              </a:rPr>
              <a:t>3</a:t>
            </a:r>
            <a:r>
              <a:rPr lang="en-US" altLang="tr-TR" sz="2800" dirty="0">
                <a:latin typeface="Palatino Linotype" panose="02040502050505030304" pitchFamily="18" charset="0"/>
              </a:rPr>
              <a:t>Affiliation University, Faculty, Department, Institute Address, City, Postal Code, Country</a:t>
            </a:r>
            <a:endParaRPr lang="tr-TR" altLang="tr-TR" sz="2800" dirty="0">
              <a:latin typeface="Palatino Linotype" panose="02040502050505030304" pitchFamily="18" charset="0"/>
            </a:endParaRPr>
          </a:p>
        </p:txBody>
      </p:sp>
      <p:sp>
        <p:nvSpPr>
          <p:cNvPr id="3083" name="Rectangle 40"/>
          <p:cNvSpPr>
            <a:spLocks noChangeArrowheads="1"/>
          </p:cNvSpPr>
          <p:nvPr/>
        </p:nvSpPr>
        <p:spPr bwMode="auto">
          <a:xfrm>
            <a:off x="735806" y="-590147"/>
            <a:ext cx="153988" cy="149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6197" tIns="38098" rIns="76197" bIns="38098" anchor="ctr">
            <a:spAutoFit/>
          </a:bodyPr>
          <a:lstStyle>
            <a:lvl1pPr>
              <a:spcBef>
                <a:spcPct val="20000"/>
              </a:spcBef>
              <a:buChar char="•"/>
              <a:defRPr sz="12200">
                <a:solidFill>
                  <a:schemeClr val="tx1"/>
                </a:solidFill>
                <a:latin typeface="Times New Roman" panose="02020603050405020304" pitchFamily="18" charset="0"/>
              </a:defRPr>
            </a:lvl1pPr>
            <a:lvl2pPr marL="742950" indent="-285750">
              <a:spcBef>
                <a:spcPct val="20000"/>
              </a:spcBef>
              <a:buChar char="–"/>
              <a:defRPr sz="10700">
                <a:solidFill>
                  <a:schemeClr val="tx1"/>
                </a:solidFill>
                <a:latin typeface="Times New Roman" panose="02020603050405020304" pitchFamily="18" charset="0"/>
              </a:defRPr>
            </a:lvl2pPr>
            <a:lvl3pPr marL="1143000" indent="-228600">
              <a:spcBef>
                <a:spcPct val="20000"/>
              </a:spcBef>
              <a:buChar char="•"/>
              <a:defRPr sz="9200">
                <a:solidFill>
                  <a:schemeClr val="tx1"/>
                </a:solidFill>
                <a:latin typeface="Times New Roman" panose="02020603050405020304" pitchFamily="18" charset="0"/>
              </a:defRPr>
            </a:lvl3pPr>
            <a:lvl4pPr marL="1600200" indent="-228600">
              <a:spcBef>
                <a:spcPct val="20000"/>
              </a:spcBef>
              <a:buChar char="–"/>
              <a:defRPr sz="7700">
                <a:solidFill>
                  <a:schemeClr val="tx1"/>
                </a:solidFill>
                <a:latin typeface="Times New Roman" panose="02020603050405020304" pitchFamily="18" charset="0"/>
              </a:defRPr>
            </a:lvl4pPr>
            <a:lvl5pPr marL="2057400" indent="-228600">
              <a:spcBef>
                <a:spcPct val="20000"/>
              </a:spcBef>
              <a:buChar char="»"/>
              <a:defRPr sz="77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77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77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77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7700">
                <a:solidFill>
                  <a:schemeClr val="tx1"/>
                </a:solidFill>
                <a:latin typeface="Times New Roman" panose="02020603050405020304" pitchFamily="18" charset="0"/>
              </a:defRPr>
            </a:lvl9pPr>
          </a:lstStyle>
          <a:p>
            <a:pPr eaLnBrk="1" hangingPunct="1">
              <a:spcBef>
                <a:spcPct val="0"/>
              </a:spcBef>
              <a:buFontTx/>
              <a:buNone/>
            </a:pPr>
            <a:endParaRPr lang="tr-TR" altLang="tr-TR" sz="9200"/>
          </a:p>
        </p:txBody>
      </p:sp>
      <p:sp>
        <p:nvSpPr>
          <p:cNvPr id="3084" name="Rectangle 42"/>
          <p:cNvSpPr>
            <a:spLocks noChangeArrowheads="1"/>
          </p:cNvSpPr>
          <p:nvPr/>
        </p:nvSpPr>
        <p:spPr bwMode="auto">
          <a:xfrm>
            <a:off x="735806" y="-590147"/>
            <a:ext cx="153988" cy="149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6197" tIns="38098" rIns="76197" bIns="38098" anchor="ctr">
            <a:spAutoFit/>
          </a:bodyPr>
          <a:lstStyle>
            <a:lvl1pPr>
              <a:spcBef>
                <a:spcPct val="20000"/>
              </a:spcBef>
              <a:buChar char="•"/>
              <a:defRPr sz="12200">
                <a:solidFill>
                  <a:schemeClr val="tx1"/>
                </a:solidFill>
                <a:latin typeface="Times New Roman" panose="02020603050405020304" pitchFamily="18" charset="0"/>
              </a:defRPr>
            </a:lvl1pPr>
            <a:lvl2pPr marL="742950" indent="-285750">
              <a:spcBef>
                <a:spcPct val="20000"/>
              </a:spcBef>
              <a:buChar char="–"/>
              <a:defRPr sz="10700">
                <a:solidFill>
                  <a:schemeClr val="tx1"/>
                </a:solidFill>
                <a:latin typeface="Times New Roman" panose="02020603050405020304" pitchFamily="18" charset="0"/>
              </a:defRPr>
            </a:lvl2pPr>
            <a:lvl3pPr marL="1143000" indent="-228600">
              <a:spcBef>
                <a:spcPct val="20000"/>
              </a:spcBef>
              <a:buChar char="•"/>
              <a:defRPr sz="9200">
                <a:solidFill>
                  <a:schemeClr val="tx1"/>
                </a:solidFill>
                <a:latin typeface="Times New Roman" panose="02020603050405020304" pitchFamily="18" charset="0"/>
              </a:defRPr>
            </a:lvl3pPr>
            <a:lvl4pPr marL="1600200" indent="-228600">
              <a:spcBef>
                <a:spcPct val="20000"/>
              </a:spcBef>
              <a:buChar char="–"/>
              <a:defRPr sz="7700">
                <a:solidFill>
                  <a:schemeClr val="tx1"/>
                </a:solidFill>
                <a:latin typeface="Times New Roman" panose="02020603050405020304" pitchFamily="18" charset="0"/>
              </a:defRPr>
            </a:lvl4pPr>
            <a:lvl5pPr marL="2057400" indent="-228600">
              <a:spcBef>
                <a:spcPct val="20000"/>
              </a:spcBef>
              <a:buChar char="»"/>
              <a:defRPr sz="77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77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77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77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7700">
                <a:solidFill>
                  <a:schemeClr val="tx1"/>
                </a:solidFill>
                <a:latin typeface="Times New Roman" panose="02020603050405020304" pitchFamily="18" charset="0"/>
              </a:defRPr>
            </a:lvl9pPr>
          </a:lstStyle>
          <a:p>
            <a:pPr eaLnBrk="1" hangingPunct="1">
              <a:spcBef>
                <a:spcPct val="0"/>
              </a:spcBef>
              <a:buFontTx/>
              <a:buNone/>
            </a:pPr>
            <a:endParaRPr lang="tr-TR" altLang="tr-TR" sz="9200"/>
          </a:p>
        </p:txBody>
      </p:sp>
      <p:sp>
        <p:nvSpPr>
          <p:cNvPr id="3085" name="Rectangle 44"/>
          <p:cNvSpPr>
            <a:spLocks noChangeArrowheads="1"/>
          </p:cNvSpPr>
          <p:nvPr/>
        </p:nvSpPr>
        <p:spPr bwMode="auto">
          <a:xfrm>
            <a:off x="735806" y="-590147"/>
            <a:ext cx="153988" cy="149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6197" tIns="38098" rIns="76197" bIns="38098" anchor="ctr">
            <a:spAutoFit/>
          </a:bodyPr>
          <a:lstStyle>
            <a:lvl1pPr>
              <a:spcBef>
                <a:spcPct val="20000"/>
              </a:spcBef>
              <a:buChar char="•"/>
              <a:defRPr sz="12200">
                <a:solidFill>
                  <a:schemeClr val="tx1"/>
                </a:solidFill>
                <a:latin typeface="Times New Roman" panose="02020603050405020304" pitchFamily="18" charset="0"/>
              </a:defRPr>
            </a:lvl1pPr>
            <a:lvl2pPr marL="742950" indent="-285750">
              <a:spcBef>
                <a:spcPct val="20000"/>
              </a:spcBef>
              <a:buChar char="–"/>
              <a:defRPr sz="10700">
                <a:solidFill>
                  <a:schemeClr val="tx1"/>
                </a:solidFill>
                <a:latin typeface="Times New Roman" panose="02020603050405020304" pitchFamily="18" charset="0"/>
              </a:defRPr>
            </a:lvl2pPr>
            <a:lvl3pPr marL="1143000" indent="-228600">
              <a:spcBef>
                <a:spcPct val="20000"/>
              </a:spcBef>
              <a:buChar char="•"/>
              <a:defRPr sz="9200">
                <a:solidFill>
                  <a:schemeClr val="tx1"/>
                </a:solidFill>
                <a:latin typeface="Times New Roman" panose="02020603050405020304" pitchFamily="18" charset="0"/>
              </a:defRPr>
            </a:lvl3pPr>
            <a:lvl4pPr marL="1600200" indent="-228600">
              <a:spcBef>
                <a:spcPct val="20000"/>
              </a:spcBef>
              <a:buChar char="–"/>
              <a:defRPr sz="7700">
                <a:solidFill>
                  <a:schemeClr val="tx1"/>
                </a:solidFill>
                <a:latin typeface="Times New Roman" panose="02020603050405020304" pitchFamily="18" charset="0"/>
              </a:defRPr>
            </a:lvl4pPr>
            <a:lvl5pPr marL="2057400" indent="-228600">
              <a:spcBef>
                <a:spcPct val="20000"/>
              </a:spcBef>
              <a:buChar char="»"/>
              <a:defRPr sz="77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77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77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77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7700">
                <a:solidFill>
                  <a:schemeClr val="tx1"/>
                </a:solidFill>
                <a:latin typeface="Times New Roman" panose="02020603050405020304" pitchFamily="18" charset="0"/>
              </a:defRPr>
            </a:lvl9pPr>
          </a:lstStyle>
          <a:p>
            <a:pPr eaLnBrk="1" hangingPunct="1">
              <a:spcBef>
                <a:spcPct val="0"/>
              </a:spcBef>
              <a:buFontTx/>
              <a:buNone/>
            </a:pPr>
            <a:endParaRPr lang="tr-TR" altLang="tr-TR" sz="9200"/>
          </a:p>
        </p:txBody>
      </p:sp>
      <p:sp>
        <p:nvSpPr>
          <p:cNvPr id="3091" name="Rectangle 30"/>
          <p:cNvSpPr>
            <a:spLocks noChangeArrowheads="1"/>
          </p:cNvSpPr>
          <p:nvPr/>
        </p:nvSpPr>
        <p:spPr bwMode="auto">
          <a:xfrm>
            <a:off x="735806" y="-590147"/>
            <a:ext cx="153988" cy="149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6197" tIns="38098" rIns="76197" bIns="38098" anchor="ctr">
            <a:spAutoFit/>
          </a:bodyPr>
          <a:lstStyle>
            <a:lvl1pPr>
              <a:spcBef>
                <a:spcPct val="20000"/>
              </a:spcBef>
              <a:buChar char="•"/>
              <a:defRPr sz="12200">
                <a:solidFill>
                  <a:schemeClr val="tx1"/>
                </a:solidFill>
                <a:latin typeface="Times New Roman" panose="02020603050405020304" pitchFamily="18" charset="0"/>
              </a:defRPr>
            </a:lvl1pPr>
            <a:lvl2pPr marL="742950" indent="-285750">
              <a:spcBef>
                <a:spcPct val="20000"/>
              </a:spcBef>
              <a:buChar char="–"/>
              <a:defRPr sz="10700">
                <a:solidFill>
                  <a:schemeClr val="tx1"/>
                </a:solidFill>
                <a:latin typeface="Times New Roman" panose="02020603050405020304" pitchFamily="18" charset="0"/>
              </a:defRPr>
            </a:lvl2pPr>
            <a:lvl3pPr marL="1143000" indent="-228600">
              <a:spcBef>
                <a:spcPct val="20000"/>
              </a:spcBef>
              <a:buChar char="•"/>
              <a:defRPr sz="9200">
                <a:solidFill>
                  <a:schemeClr val="tx1"/>
                </a:solidFill>
                <a:latin typeface="Times New Roman" panose="02020603050405020304" pitchFamily="18" charset="0"/>
              </a:defRPr>
            </a:lvl3pPr>
            <a:lvl4pPr marL="1600200" indent="-228600">
              <a:spcBef>
                <a:spcPct val="20000"/>
              </a:spcBef>
              <a:buChar char="–"/>
              <a:defRPr sz="7700">
                <a:solidFill>
                  <a:schemeClr val="tx1"/>
                </a:solidFill>
                <a:latin typeface="Times New Roman" panose="02020603050405020304" pitchFamily="18" charset="0"/>
              </a:defRPr>
            </a:lvl4pPr>
            <a:lvl5pPr marL="2057400" indent="-228600">
              <a:spcBef>
                <a:spcPct val="20000"/>
              </a:spcBef>
              <a:buChar char="»"/>
              <a:defRPr sz="77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77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77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77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7700">
                <a:solidFill>
                  <a:schemeClr val="tx1"/>
                </a:solidFill>
                <a:latin typeface="Times New Roman" panose="02020603050405020304" pitchFamily="18" charset="0"/>
              </a:defRPr>
            </a:lvl9pPr>
          </a:lstStyle>
          <a:p>
            <a:pPr eaLnBrk="1" hangingPunct="1">
              <a:spcBef>
                <a:spcPct val="0"/>
              </a:spcBef>
              <a:buFontTx/>
              <a:buNone/>
            </a:pPr>
            <a:endParaRPr lang="tr-TR" altLang="tr-TR" sz="9200"/>
          </a:p>
        </p:txBody>
      </p:sp>
      <p:sp>
        <p:nvSpPr>
          <p:cNvPr id="3104" name="42 Dikdörtgen"/>
          <p:cNvSpPr>
            <a:spLocks noChangeArrowheads="1"/>
          </p:cNvSpPr>
          <p:nvPr/>
        </p:nvSpPr>
        <p:spPr bwMode="auto">
          <a:xfrm>
            <a:off x="17068276" y="17517320"/>
            <a:ext cx="10725899" cy="47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76197" tIns="38098" rIns="76197" bIns="38098">
            <a:spAutoFit/>
          </a:bodyPr>
          <a:lstStyle>
            <a:lvl1pPr marL="342900" indent="-342900" defTabSz="3497263">
              <a:spcBef>
                <a:spcPct val="20000"/>
              </a:spcBef>
              <a:buChar char="•"/>
              <a:defRPr sz="12200">
                <a:solidFill>
                  <a:schemeClr val="tx1"/>
                </a:solidFill>
                <a:latin typeface="Times New Roman" panose="02020603050405020304" pitchFamily="18" charset="0"/>
              </a:defRPr>
            </a:lvl1pPr>
            <a:lvl2pPr defTabSz="3497263">
              <a:spcBef>
                <a:spcPct val="20000"/>
              </a:spcBef>
              <a:buChar char="–"/>
              <a:defRPr sz="10700">
                <a:solidFill>
                  <a:schemeClr val="tx1"/>
                </a:solidFill>
                <a:latin typeface="Times New Roman" panose="02020603050405020304" pitchFamily="18" charset="0"/>
              </a:defRPr>
            </a:lvl2pPr>
            <a:lvl3pPr marL="1143000" indent="-228600" defTabSz="3497263">
              <a:spcBef>
                <a:spcPct val="20000"/>
              </a:spcBef>
              <a:buChar char="•"/>
              <a:defRPr sz="9200">
                <a:solidFill>
                  <a:schemeClr val="tx1"/>
                </a:solidFill>
                <a:latin typeface="Times New Roman" panose="02020603050405020304" pitchFamily="18" charset="0"/>
              </a:defRPr>
            </a:lvl3pPr>
            <a:lvl4pPr marL="1600200" indent="-228600" defTabSz="3497263">
              <a:spcBef>
                <a:spcPct val="20000"/>
              </a:spcBef>
              <a:buChar char="–"/>
              <a:defRPr sz="7700">
                <a:solidFill>
                  <a:schemeClr val="tx1"/>
                </a:solidFill>
                <a:latin typeface="Times New Roman" panose="02020603050405020304" pitchFamily="18" charset="0"/>
              </a:defRPr>
            </a:lvl4pPr>
            <a:lvl5pPr marL="2057400" indent="-228600" defTabSz="3497263">
              <a:spcBef>
                <a:spcPct val="20000"/>
              </a:spcBef>
              <a:buChar char="»"/>
              <a:defRPr sz="7700">
                <a:solidFill>
                  <a:schemeClr val="tx1"/>
                </a:solidFill>
                <a:latin typeface="Times New Roman" panose="02020603050405020304" pitchFamily="18" charset="0"/>
              </a:defRPr>
            </a:lvl5pPr>
            <a:lvl6pPr marL="2514600" indent="-228600" defTabSz="3497263" eaLnBrk="0" fontAlgn="base" hangingPunct="0">
              <a:spcBef>
                <a:spcPct val="20000"/>
              </a:spcBef>
              <a:spcAft>
                <a:spcPct val="0"/>
              </a:spcAft>
              <a:buChar char="»"/>
              <a:defRPr sz="7700">
                <a:solidFill>
                  <a:schemeClr val="tx1"/>
                </a:solidFill>
                <a:latin typeface="Times New Roman" panose="02020603050405020304" pitchFamily="18" charset="0"/>
              </a:defRPr>
            </a:lvl6pPr>
            <a:lvl7pPr marL="2971800" indent="-228600" defTabSz="3497263" eaLnBrk="0" fontAlgn="base" hangingPunct="0">
              <a:spcBef>
                <a:spcPct val="20000"/>
              </a:spcBef>
              <a:spcAft>
                <a:spcPct val="0"/>
              </a:spcAft>
              <a:buChar char="»"/>
              <a:defRPr sz="7700">
                <a:solidFill>
                  <a:schemeClr val="tx1"/>
                </a:solidFill>
                <a:latin typeface="Times New Roman" panose="02020603050405020304" pitchFamily="18" charset="0"/>
              </a:defRPr>
            </a:lvl7pPr>
            <a:lvl8pPr marL="3429000" indent="-228600" defTabSz="3497263" eaLnBrk="0" fontAlgn="base" hangingPunct="0">
              <a:spcBef>
                <a:spcPct val="20000"/>
              </a:spcBef>
              <a:spcAft>
                <a:spcPct val="0"/>
              </a:spcAft>
              <a:buChar char="»"/>
              <a:defRPr sz="7700">
                <a:solidFill>
                  <a:schemeClr val="tx1"/>
                </a:solidFill>
                <a:latin typeface="Times New Roman" panose="02020603050405020304" pitchFamily="18" charset="0"/>
              </a:defRPr>
            </a:lvl8pPr>
            <a:lvl9pPr marL="3886200" indent="-228600" defTabSz="3497263" eaLnBrk="0" fontAlgn="base" hangingPunct="0">
              <a:spcBef>
                <a:spcPct val="20000"/>
              </a:spcBef>
              <a:spcAft>
                <a:spcPct val="0"/>
              </a:spcAft>
              <a:buChar char="»"/>
              <a:defRPr sz="7700">
                <a:solidFill>
                  <a:schemeClr val="tx1"/>
                </a:solidFill>
                <a:latin typeface="Times New Roman" panose="02020603050405020304" pitchFamily="18" charset="0"/>
              </a:defRPr>
            </a:lvl9pPr>
          </a:lstStyle>
          <a:p>
            <a:pPr lvl="1" indent="0" algn="ctr" eaLnBrk="1" hangingPunct="1">
              <a:spcBef>
                <a:spcPct val="0"/>
              </a:spcBef>
              <a:buNone/>
            </a:pPr>
            <a:r>
              <a:rPr lang="en-US" altLang="tr-TR" sz="2600" b="1" dirty="0"/>
              <a:t>Figure </a:t>
            </a:r>
            <a:r>
              <a:rPr lang="tr-TR" altLang="tr-TR" sz="2600" b="1" dirty="0"/>
              <a:t>1</a:t>
            </a:r>
            <a:r>
              <a:rPr lang="en-US" altLang="tr-TR" sz="2600" b="1" dirty="0"/>
              <a:t>. </a:t>
            </a:r>
            <a:r>
              <a:rPr lang="en-US" altLang="tr-TR" sz="2600" dirty="0"/>
              <a:t>Hydrogen Hydrogen Hydrogen Hydrogen Hydrogen</a:t>
            </a:r>
          </a:p>
        </p:txBody>
      </p:sp>
      <p:cxnSp>
        <p:nvCxnSpPr>
          <p:cNvPr id="56" name="Connecteur droit 55"/>
          <p:cNvCxnSpPr/>
          <p:nvPr/>
        </p:nvCxnSpPr>
        <p:spPr bwMode="auto">
          <a:xfrm>
            <a:off x="735807" y="4521766"/>
            <a:ext cx="28800425" cy="0"/>
          </a:xfrm>
          <a:prstGeom prst="line">
            <a:avLst/>
          </a:prstGeom>
          <a:ln>
            <a:solidFill>
              <a:srgbClr val="7E57A5"/>
            </a:solidFill>
            <a:headEnd type="none" w="med" len="med"/>
            <a:tailEnd type="none" w="med" len="med"/>
          </a:ln>
          <a:effectLst>
            <a:glow rad="101600">
              <a:srgbClr val="0070C0">
                <a:alpha val="60000"/>
              </a:srgbClr>
            </a:glow>
            <a:outerShdw blurRad="152400" dist="317500" dir="5400000" sx="90000" sy="-19000" rotWithShape="0">
              <a:prstClr val="black">
                <a:alpha val="15000"/>
              </a:prstClr>
            </a:outerShdw>
          </a:effectLst>
          <a:scene3d>
            <a:camera prst="orthographicFront"/>
            <a:lightRig rig="threePt" dir="t"/>
          </a:scene3d>
          <a:sp3d>
            <a:bevelT w="165100" prst="coolSlant"/>
          </a:sp3d>
        </p:spPr>
        <p:style>
          <a:lnRef idx="3">
            <a:schemeClr val="accent2"/>
          </a:lnRef>
          <a:fillRef idx="0">
            <a:schemeClr val="accent2"/>
          </a:fillRef>
          <a:effectRef idx="2">
            <a:schemeClr val="accent2"/>
          </a:effectRef>
          <a:fontRef idx="minor">
            <a:schemeClr val="tx1"/>
          </a:fontRef>
        </p:style>
      </p:cxnSp>
      <p:sp>
        <p:nvSpPr>
          <p:cNvPr id="8" name="Text Box 5">
            <a:extLst>
              <a:ext uri="{FF2B5EF4-FFF2-40B4-BE49-F238E27FC236}">
                <a16:creationId xmlns:a16="http://schemas.microsoft.com/office/drawing/2014/main" id="{F012C0B0-DA88-AD73-9F7A-34918F08966B}"/>
              </a:ext>
            </a:extLst>
          </p:cNvPr>
          <p:cNvSpPr txBox="1">
            <a:spLocks noChangeArrowheads="1"/>
          </p:cNvSpPr>
          <p:nvPr/>
        </p:nvSpPr>
        <p:spPr bwMode="auto">
          <a:xfrm>
            <a:off x="14535511" y="776975"/>
            <a:ext cx="15177281" cy="3031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76197" tIns="38098" rIns="76197" bIns="38098">
            <a:spAutoFit/>
          </a:bodyPr>
          <a:lstStyle>
            <a:lvl1pPr defTabSz="3497263">
              <a:spcBef>
                <a:spcPct val="20000"/>
              </a:spcBef>
              <a:buChar char="•"/>
              <a:defRPr sz="12200">
                <a:solidFill>
                  <a:schemeClr val="tx1"/>
                </a:solidFill>
                <a:latin typeface="Times New Roman" panose="02020603050405020304" pitchFamily="18" charset="0"/>
              </a:defRPr>
            </a:lvl1pPr>
            <a:lvl2pPr marL="742950" indent="-285750" defTabSz="3497263">
              <a:spcBef>
                <a:spcPct val="20000"/>
              </a:spcBef>
              <a:buChar char="–"/>
              <a:defRPr sz="10700">
                <a:solidFill>
                  <a:schemeClr val="tx1"/>
                </a:solidFill>
                <a:latin typeface="Times New Roman" panose="02020603050405020304" pitchFamily="18" charset="0"/>
              </a:defRPr>
            </a:lvl2pPr>
            <a:lvl3pPr marL="1143000" indent="-228600" defTabSz="3497263">
              <a:spcBef>
                <a:spcPct val="20000"/>
              </a:spcBef>
              <a:buChar char="•"/>
              <a:defRPr sz="9200">
                <a:solidFill>
                  <a:schemeClr val="tx1"/>
                </a:solidFill>
                <a:latin typeface="Times New Roman" panose="02020603050405020304" pitchFamily="18" charset="0"/>
              </a:defRPr>
            </a:lvl3pPr>
            <a:lvl4pPr marL="1600200" indent="-228600" defTabSz="3497263">
              <a:spcBef>
                <a:spcPct val="20000"/>
              </a:spcBef>
              <a:buChar char="–"/>
              <a:defRPr sz="7700">
                <a:solidFill>
                  <a:schemeClr val="tx1"/>
                </a:solidFill>
                <a:latin typeface="Times New Roman" panose="02020603050405020304" pitchFamily="18" charset="0"/>
              </a:defRPr>
            </a:lvl4pPr>
            <a:lvl5pPr marL="2057400" indent="-228600" defTabSz="3497263">
              <a:spcBef>
                <a:spcPct val="20000"/>
              </a:spcBef>
              <a:buChar char="»"/>
              <a:defRPr sz="7700">
                <a:solidFill>
                  <a:schemeClr val="tx1"/>
                </a:solidFill>
                <a:latin typeface="Times New Roman" panose="02020603050405020304" pitchFamily="18" charset="0"/>
              </a:defRPr>
            </a:lvl5pPr>
            <a:lvl6pPr marL="2514600" indent="-228600" defTabSz="3497263" eaLnBrk="0" fontAlgn="base" hangingPunct="0">
              <a:spcBef>
                <a:spcPct val="20000"/>
              </a:spcBef>
              <a:spcAft>
                <a:spcPct val="0"/>
              </a:spcAft>
              <a:buChar char="»"/>
              <a:defRPr sz="7700">
                <a:solidFill>
                  <a:schemeClr val="tx1"/>
                </a:solidFill>
                <a:latin typeface="Times New Roman" panose="02020603050405020304" pitchFamily="18" charset="0"/>
              </a:defRPr>
            </a:lvl6pPr>
            <a:lvl7pPr marL="2971800" indent="-228600" defTabSz="3497263" eaLnBrk="0" fontAlgn="base" hangingPunct="0">
              <a:spcBef>
                <a:spcPct val="20000"/>
              </a:spcBef>
              <a:spcAft>
                <a:spcPct val="0"/>
              </a:spcAft>
              <a:buChar char="»"/>
              <a:defRPr sz="7700">
                <a:solidFill>
                  <a:schemeClr val="tx1"/>
                </a:solidFill>
                <a:latin typeface="Times New Roman" panose="02020603050405020304" pitchFamily="18" charset="0"/>
              </a:defRPr>
            </a:lvl7pPr>
            <a:lvl8pPr marL="3429000" indent="-228600" defTabSz="3497263" eaLnBrk="0" fontAlgn="base" hangingPunct="0">
              <a:spcBef>
                <a:spcPct val="20000"/>
              </a:spcBef>
              <a:spcAft>
                <a:spcPct val="0"/>
              </a:spcAft>
              <a:buChar char="»"/>
              <a:defRPr sz="7700">
                <a:solidFill>
                  <a:schemeClr val="tx1"/>
                </a:solidFill>
                <a:latin typeface="Times New Roman" panose="02020603050405020304" pitchFamily="18" charset="0"/>
              </a:defRPr>
            </a:lvl8pPr>
            <a:lvl9pPr marL="3886200" indent="-228600" defTabSz="3497263" eaLnBrk="0" fontAlgn="base" hangingPunct="0">
              <a:spcBef>
                <a:spcPct val="20000"/>
              </a:spcBef>
              <a:spcAft>
                <a:spcPct val="0"/>
              </a:spcAft>
              <a:buChar char="»"/>
              <a:defRPr sz="7700">
                <a:solidFill>
                  <a:schemeClr val="tx1"/>
                </a:solidFill>
                <a:latin typeface="Times New Roman" panose="02020603050405020304" pitchFamily="18" charset="0"/>
              </a:defRPr>
            </a:lvl9pPr>
          </a:lstStyle>
          <a:p>
            <a:pPr algn="ctr" eaLnBrk="1" hangingPunct="1">
              <a:spcBef>
                <a:spcPct val="50000"/>
              </a:spcBef>
              <a:buNone/>
            </a:pPr>
            <a:r>
              <a:rPr lang="en-US" altLang="tr-TR" sz="4800" b="1" dirty="0">
                <a:solidFill>
                  <a:srgbClr val="7E57A5"/>
                </a:solidFill>
                <a:latin typeface="Palatino Linotype" panose="02040502050505030304" pitchFamily="18" charset="0"/>
              </a:rPr>
              <a:t>PAPER TITLE  PAPER TITLE PAPER TITLE </a:t>
            </a:r>
          </a:p>
          <a:p>
            <a:pPr algn="ctr" eaLnBrk="1" hangingPunct="1">
              <a:spcBef>
                <a:spcPct val="50000"/>
              </a:spcBef>
              <a:buNone/>
            </a:pPr>
            <a:r>
              <a:rPr lang="en-US" altLang="tr-TR" sz="4800" b="1" dirty="0">
                <a:solidFill>
                  <a:srgbClr val="7E57A5"/>
                </a:solidFill>
                <a:latin typeface="Palatino Linotype" panose="02040502050505030304" pitchFamily="18" charset="0"/>
              </a:rPr>
              <a:t>PAPER TITLE PAPER TITLE PAPER TITLE </a:t>
            </a:r>
          </a:p>
          <a:p>
            <a:pPr algn="ctr" eaLnBrk="1" hangingPunct="1">
              <a:spcBef>
                <a:spcPct val="50000"/>
              </a:spcBef>
              <a:buNone/>
            </a:pPr>
            <a:r>
              <a:rPr lang="en-US" altLang="tr-TR" sz="4800" b="1" dirty="0">
                <a:solidFill>
                  <a:srgbClr val="7E57A5"/>
                </a:solidFill>
                <a:latin typeface="Palatino Linotype" panose="02040502050505030304" pitchFamily="18" charset="0"/>
              </a:rPr>
              <a:t>PAPER TITLE PAPER TITLE PAPER TITLE </a:t>
            </a:r>
          </a:p>
        </p:txBody>
      </p:sp>
      <p:sp>
        <p:nvSpPr>
          <p:cNvPr id="9" name="Text Box 9">
            <a:extLst>
              <a:ext uri="{FF2B5EF4-FFF2-40B4-BE49-F238E27FC236}">
                <a16:creationId xmlns:a16="http://schemas.microsoft.com/office/drawing/2014/main" id="{03F3C457-1551-3BB9-AD6A-CD8251805CE7}"/>
              </a:ext>
            </a:extLst>
          </p:cNvPr>
          <p:cNvSpPr txBox="1">
            <a:spLocks noChangeArrowheads="1"/>
          </p:cNvSpPr>
          <p:nvPr/>
        </p:nvSpPr>
        <p:spPr bwMode="auto">
          <a:xfrm>
            <a:off x="2451100" y="7104408"/>
            <a:ext cx="25373012" cy="507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6197" tIns="38098" rIns="76197" bIns="38098">
            <a:spAutoFit/>
          </a:bodyPr>
          <a:lstStyle>
            <a:lvl1pPr defTabSz="3497263">
              <a:spcBef>
                <a:spcPct val="20000"/>
              </a:spcBef>
              <a:buChar char="•"/>
              <a:defRPr sz="12200">
                <a:solidFill>
                  <a:schemeClr val="tx1"/>
                </a:solidFill>
                <a:latin typeface="Times New Roman" panose="02020603050405020304" pitchFamily="18" charset="0"/>
              </a:defRPr>
            </a:lvl1pPr>
            <a:lvl2pPr marL="742950" indent="-285750" defTabSz="3497263">
              <a:spcBef>
                <a:spcPct val="20000"/>
              </a:spcBef>
              <a:buChar char="–"/>
              <a:defRPr sz="10700">
                <a:solidFill>
                  <a:schemeClr val="tx1"/>
                </a:solidFill>
                <a:latin typeface="Times New Roman" panose="02020603050405020304" pitchFamily="18" charset="0"/>
              </a:defRPr>
            </a:lvl2pPr>
            <a:lvl3pPr marL="1143000" indent="-228600" defTabSz="3497263">
              <a:spcBef>
                <a:spcPct val="20000"/>
              </a:spcBef>
              <a:buChar char="•"/>
              <a:defRPr sz="9200">
                <a:solidFill>
                  <a:schemeClr val="tx1"/>
                </a:solidFill>
                <a:latin typeface="Times New Roman" panose="02020603050405020304" pitchFamily="18" charset="0"/>
              </a:defRPr>
            </a:lvl3pPr>
            <a:lvl4pPr marL="1600200" indent="-228600" defTabSz="3497263">
              <a:spcBef>
                <a:spcPct val="20000"/>
              </a:spcBef>
              <a:buChar char="–"/>
              <a:defRPr sz="7700">
                <a:solidFill>
                  <a:schemeClr val="tx1"/>
                </a:solidFill>
                <a:latin typeface="Times New Roman" panose="02020603050405020304" pitchFamily="18" charset="0"/>
              </a:defRPr>
            </a:lvl4pPr>
            <a:lvl5pPr marL="2057400" indent="-228600" defTabSz="3497263">
              <a:spcBef>
                <a:spcPct val="20000"/>
              </a:spcBef>
              <a:buChar char="»"/>
              <a:defRPr sz="7700">
                <a:solidFill>
                  <a:schemeClr val="tx1"/>
                </a:solidFill>
                <a:latin typeface="Times New Roman" panose="02020603050405020304" pitchFamily="18" charset="0"/>
              </a:defRPr>
            </a:lvl5pPr>
            <a:lvl6pPr marL="2514600" indent="-228600" defTabSz="3497263" eaLnBrk="0" fontAlgn="base" hangingPunct="0">
              <a:spcBef>
                <a:spcPct val="20000"/>
              </a:spcBef>
              <a:spcAft>
                <a:spcPct val="0"/>
              </a:spcAft>
              <a:buChar char="»"/>
              <a:defRPr sz="7700">
                <a:solidFill>
                  <a:schemeClr val="tx1"/>
                </a:solidFill>
                <a:latin typeface="Times New Roman" panose="02020603050405020304" pitchFamily="18" charset="0"/>
              </a:defRPr>
            </a:lvl6pPr>
            <a:lvl7pPr marL="2971800" indent="-228600" defTabSz="3497263" eaLnBrk="0" fontAlgn="base" hangingPunct="0">
              <a:spcBef>
                <a:spcPct val="20000"/>
              </a:spcBef>
              <a:spcAft>
                <a:spcPct val="0"/>
              </a:spcAft>
              <a:buChar char="»"/>
              <a:defRPr sz="7700">
                <a:solidFill>
                  <a:schemeClr val="tx1"/>
                </a:solidFill>
                <a:latin typeface="Times New Roman" panose="02020603050405020304" pitchFamily="18" charset="0"/>
              </a:defRPr>
            </a:lvl7pPr>
            <a:lvl8pPr marL="3429000" indent="-228600" defTabSz="3497263" eaLnBrk="0" fontAlgn="base" hangingPunct="0">
              <a:spcBef>
                <a:spcPct val="20000"/>
              </a:spcBef>
              <a:spcAft>
                <a:spcPct val="0"/>
              </a:spcAft>
              <a:buChar char="»"/>
              <a:defRPr sz="7700">
                <a:solidFill>
                  <a:schemeClr val="tx1"/>
                </a:solidFill>
                <a:latin typeface="Times New Roman" panose="02020603050405020304" pitchFamily="18" charset="0"/>
              </a:defRPr>
            </a:lvl8pPr>
            <a:lvl9pPr marL="3886200" indent="-228600" defTabSz="3497263" eaLnBrk="0" fontAlgn="base" hangingPunct="0">
              <a:spcBef>
                <a:spcPct val="20000"/>
              </a:spcBef>
              <a:spcAft>
                <a:spcPct val="0"/>
              </a:spcAft>
              <a:buChar char="»"/>
              <a:defRPr sz="7700">
                <a:solidFill>
                  <a:schemeClr val="tx1"/>
                </a:solidFill>
                <a:latin typeface="Times New Roman" panose="02020603050405020304" pitchFamily="18" charset="0"/>
              </a:defRPr>
            </a:lvl9pPr>
          </a:lstStyle>
          <a:p>
            <a:pPr algn="ctr" eaLnBrk="1" hangingPunct="1">
              <a:spcBef>
                <a:spcPts val="500"/>
              </a:spcBef>
              <a:buNone/>
            </a:pPr>
            <a:r>
              <a:rPr lang="en-US" altLang="tr-TR" sz="2800" dirty="0">
                <a:latin typeface="Palatino Linotype" panose="02040502050505030304" pitchFamily="18" charset="0"/>
              </a:rPr>
              <a:t>*E-mail: </a:t>
            </a:r>
            <a:r>
              <a:rPr lang="en-US" altLang="tr-TR" sz="2800" dirty="0">
                <a:solidFill>
                  <a:srgbClr val="0070C0"/>
                </a:solidFill>
                <a:latin typeface="Palatino Linotype" panose="02040502050505030304" pitchFamily="18" charset="0"/>
                <a:cs typeface="Arial" panose="020B0604020202020204" pitchFamily="34" charset="0"/>
                <a:hlinkClick r:id="rId3">
                  <a:extLst>
                    <a:ext uri="{A12FA001-AC4F-418D-AE19-62706E023703}">
                      <ahyp:hlinkClr xmlns:ahyp="http://schemas.microsoft.com/office/drawing/2018/hyperlinkcolor" val="tx"/>
                    </a:ext>
                  </a:extLst>
                </a:hlinkClick>
              </a:rPr>
              <a:t>info@ihtec2025.org</a:t>
            </a:r>
            <a:r>
              <a:rPr lang="en-US" altLang="tr-TR" sz="2800" dirty="0">
                <a:solidFill>
                  <a:srgbClr val="0070C0"/>
                </a:solidFill>
                <a:latin typeface="Palatino Linotype" panose="02040502050505030304" pitchFamily="18" charset="0"/>
                <a:cs typeface="Arial" panose="020B0604020202020204" pitchFamily="34" charset="0"/>
              </a:rPr>
              <a:t> </a:t>
            </a:r>
            <a:endParaRPr lang="tr-TR" altLang="tr-TR" sz="2800" dirty="0">
              <a:solidFill>
                <a:srgbClr val="0070C0"/>
              </a:solidFill>
              <a:latin typeface="Palatino Linotype" panose="02040502050505030304" pitchFamily="18" charset="0"/>
              <a:cs typeface="Arial" panose="020B0604020202020204" pitchFamily="34" charset="0"/>
            </a:endParaRPr>
          </a:p>
        </p:txBody>
      </p:sp>
      <p:cxnSp>
        <p:nvCxnSpPr>
          <p:cNvPr id="10" name="Connecteur droit 55">
            <a:extLst>
              <a:ext uri="{FF2B5EF4-FFF2-40B4-BE49-F238E27FC236}">
                <a16:creationId xmlns:a16="http://schemas.microsoft.com/office/drawing/2014/main" id="{7F9E77A1-D485-B517-89BC-4B2C11F7FF11}"/>
              </a:ext>
            </a:extLst>
          </p:cNvPr>
          <p:cNvCxnSpPr/>
          <p:nvPr/>
        </p:nvCxnSpPr>
        <p:spPr bwMode="auto">
          <a:xfrm>
            <a:off x="735806" y="7870138"/>
            <a:ext cx="28800425" cy="0"/>
          </a:xfrm>
          <a:prstGeom prst="line">
            <a:avLst/>
          </a:prstGeom>
          <a:ln>
            <a:solidFill>
              <a:srgbClr val="7E57A5"/>
            </a:solidFill>
            <a:headEnd type="none" w="med" len="med"/>
            <a:tailEnd type="none" w="med" len="med"/>
          </a:ln>
          <a:effectLst>
            <a:glow rad="101600">
              <a:srgbClr val="0070C0">
                <a:alpha val="60000"/>
              </a:srgbClr>
            </a:glow>
            <a:outerShdw blurRad="152400" dist="317500" dir="5400000" sx="90000" sy="-19000" rotWithShape="0">
              <a:prstClr val="black">
                <a:alpha val="15000"/>
              </a:prstClr>
            </a:outerShdw>
          </a:effectLst>
          <a:scene3d>
            <a:camera prst="orthographicFront"/>
            <a:lightRig rig="threePt" dir="t"/>
          </a:scene3d>
          <a:sp3d>
            <a:bevelT w="165100" prst="coolSlant"/>
          </a:sp3d>
        </p:spPr>
        <p:style>
          <a:lnRef idx="3">
            <a:schemeClr val="accent2"/>
          </a:lnRef>
          <a:fillRef idx="0">
            <a:schemeClr val="accent2"/>
          </a:fillRef>
          <a:effectRef idx="2">
            <a:schemeClr val="accent2"/>
          </a:effectRef>
          <a:fontRef idx="minor">
            <a:schemeClr val="tx1"/>
          </a:fontRef>
        </p:style>
      </p:cxnSp>
      <p:sp>
        <p:nvSpPr>
          <p:cNvPr id="16" name="Text Box 7">
            <a:extLst>
              <a:ext uri="{FF2B5EF4-FFF2-40B4-BE49-F238E27FC236}">
                <a16:creationId xmlns:a16="http://schemas.microsoft.com/office/drawing/2014/main" id="{63E3B5C6-DD59-94D2-3249-5027D2DF0056}"/>
              </a:ext>
            </a:extLst>
          </p:cNvPr>
          <p:cNvSpPr txBox="1">
            <a:spLocks noChangeArrowheads="1"/>
          </p:cNvSpPr>
          <p:nvPr/>
        </p:nvSpPr>
        <p:spPr bwMode="auto">
          <a:xfrm>
            <a:off x="844001" y="8436253"/>
            <a:ext cx="13214847" cy="29500379"/>
          </a:xfrm>
          <a:prstGeom prst="rect">
            <a:avLst/>
          </a:prstGeom>
          <a:noFill/>
          <a:ln w="9525">
            <a:noFill/>
            <a:miter lim="800000"/>
            <a:headEnd/>
            <a:tailEnd/>
          </a:ln>
          <a:effectLst/>
        </p:spPr>
        <p:txBody>
          <a:bodyPr wrap="square" lIns="76197" tIns="38098" rIns="76197" bIns="38098">
            <a:spAutoFit/>
          </a:bodyPr>
          <a:lstStyle/>
          <a:p>
            <a:pPr marL="380985" lvl="1" indent="0" algn="ctr" eaLnBrk="1" hangingPunct="1">
              <a:buClr>
                <a:schemeClr val="accent2">
                  <a:lumMod val="60000"/>
                  <a:lumOff val="40000"/>
                </a:schemeClr>
              </a:buClr>
              <a:defRPr/>
            </a:pPr>
            <a:r>
              <a:rPr lang="en-US" sz="3600" b="1" dirty="0">
                <a:solidFill>
                  <a:srgbClr val="0070C0"/>
                </a:solidFill>
                <a:latin typeface="Arial" panose="020B0604020202020204" pitchFamily="34" charset="0"/>
                <a:cs typeface="Arial" panose="020B0604020202020204" pitchFamily="34" charset="0"/>
              </a:rPr>
              <a:t>I. Title </a:t>
            </a:r>
          </a:p>
          <a:p>
            <a:pPr marL="380985" lvl="1" indent="0" algn="just" eaLnBrk="1" hangingPunct="1">
              <a:buClr>
                <a:schemeClr val="accent2">
                  <a:lumMod val="60000"/>
                  <a:lumOff val="40000"/>
                </a:schemeClr>
              </a:buClr>
              <a:defRPr/>
            </a:pPr>
            <a:r>
              <a:rPr lang="en-US" sz="2800" dirty="0">
                <a:latin typeface="Arial" panose="020B0604020202020204" pitchFamily="34" charset="0"/>
                <a:cs typeface="Arial" panose="020B0604020202020204" pitchFamily="34" charset="0"/>
              </a:rPr>
              <a:t>Hydrogen Hydrogen Hydrogen Hydrogen Hydrogen Hydrogen Hydrogen Hydrogen Hydrogen Hydrogen Hydrogen Hydrogen Hydrogen Hydrogen Hydrogen Hydrogen Hydrogen Hydrogen Hydrogen Hydrogen Hydrogen Hydrogen Hydrogen Hydrogen Hydrogen Hydrogen Hydrogen Hydrogen Hydrogen Hydrogen Hydrogen </a:t>
            </a:r>
            <a:r>
              <a:rPr lang="en-US" sz="2800" dirty="0">
                <a:solidFill>
                  <a:srgbClr val="0070C0"/>
                </a:solidFill>
                <a:latin typeface="Arial" panose="020B0604020202020204" pitchFamily="34" charset="0"/>
                <a:cs typeface="Arial" panose="020B0604020202020204" pitchFamily="34" charset="0"/>
              </a:rPr>
              <a:t>by Escriva (1999) </a:t>
            </a:r>
            <a:r>
              <a:rPr lang="en-US" sz="2800" dirty="0">
                <a:latin typeface="Arial" panose="020B0604020202020204" pitchFamily="34" charset="0"/>
                <a:cs typeface="Arial" panose="020B0604020202020204" pitchFamily="34" charset="0"/>
              </a:rPr>
              <a:t>Hydrogen Hydrogen Hydrogen Hydrogen Hydrogen Hydrogen Hydrogen Hydrogen Hydrogen Hydrogen Hydrogen Hydrogen Hydrogen Hydrogen Hydrogen Hydrogen Hydrogen Hydrogen Hydrogen Hydrogen Hydrogen Hydrogen Hydrogen Hydrogen Hydrogen Hydrogen Hydrogen Hydrogen Hydrogen Hydrogen Hydrogen Hydrogen Hydrogen Hydrogen Hydrogen </a:t>
            </a:r>
          </a:p>
          <a:p>
            <a:pPr marL="380985" lvl="1" indent="0" algn="just" eaLnBrk="1" hangingPunct="1">
              <a:buClr>
                <a:schemeClr val="accent2">
                  <a:lumMod val="60000"/>
                  <a:lumOff val="40000"/>
                </a:schemeClr>
              </a:buClr>
              <a:defRPr/>
            </a:pPr>
            <a:endParaRPr lang="en-US" sz="2800" dirty="0">
              <a:latin typeface="Arial" panose="020B0604020202020204" pitchFamily="34" charset="0"/>
              <a:cs typeface="Arial" panose="020B0604020202020204" pitchFamily="34" charset="0"/>
            </a:endParaRPr>
          </a:p>
          <a:p>
            <a:pPr marL="380985" lvl="1" indent="0" algn="just" eaLnBrk="1" hangingPunct="1">
              <a:buClr>
                <a:schemeClr val="accent2">
                  <a:lumMod val="60000"/>
                  <a:lumOff val="40000"/>
                </a:schemeClr>
              </a:buClr>
              <a:defRPr/>
            </a:pPr>
            <a:r>
              <a:rPr lang="en-US" sz="2800" dirty="0">
                <a:latin typeface="Arial" panose="020B0604020202020204" pitchFamily="34" charset="0"/>
                <a:cs typeface="Arial" panose="020B0604020202020204" pitchFamily="34" charset="0"/>
              </a:rPr>
              <a:t>Hydrogen Hydrogen Hydrogen Hydrogen Hydrogen Hydrogen Hydrogen Hydrogen Hydrogen Hydrogen Hydrogen Hydrogen Hydrogen Hydrogen Hydrogen Hydrogen Hydrogen Hydrogen Hydrogen Hydrogen Hydrogen Hydrogen Hydrogen Hydrogen Hydrogen Hydrogen Hydrogen Hydrogen Hydrogen Hydrogen Hydrogen Hydrogen Hydrogen Hydrogen Hydrogen Hydrogen Hydrogen Hydrogen Hydrogen Hydrogen Hydrogen Hydrogen Hydrogen Hydrogen Hydrogen</a:t>
            </a:r>
            <a:r>
              <a:rPr lang="en-US" sz="2800" dirty="0">
                <a:solidFill>
                  <a:srgbClr val="0070C0"/>
                </a:solidFill>
                <a:latin typeface="Arial" panose="020B0604020202020204" pitchFamily="34" charset="0"/>
                <a:cs typeface="Arial" panose="020B0604020202020204" pitchFamily="34" charset="0"/>
              </a:rPr>
              <a:t> by Carte (1995)</a:t>
            </a:r>
            <a:r>
              <a:rPr lang="en-US" sz="2800" dirty="0">
                <a:latin typeface="Arial" panose="020B0604020202020204" pitchFamily="34" charset="0"/>
                <a:cs typeface="Arial" panose="020B0604020202020204" pitchFamily="34" charset="0"/>
              </a:rPr>
              <a:t> Hydrogen Hydrogen Hydrogen Hydrogen Hydrogen Hydrogen Hydrogen Hydrogen Hydrogen Hydrogen Hydrogen Hydrogen Hydrogen Hydrogen Hydrogen Hydrogen Hydrogen Hydrogen Hydrogen Hydrogen Hydrogen Hydrogen Hydrogen Hydrogen Hydrogen Hydrogen Hydrogen </a:t>
            </a:r>
          </a:p>
          <a:p>
            <a:pPr marL="380985" lvl="1" indent="0" algn="ctr" eaLnBrk="1" hangingPunct="1">
              <a:buClr>
                <a:schemeClr val="accent2">
                  <a:lumMod val="60000"/>
                  <a:lumOff val="40000"/>
                </a:schemeClr>
              </a:buClr>
              <a:defRPr/>
            </a:pPr>
            <a:r>
              <a:rPr lang="en-US" sz="3600" b="1" dirty="0">
                <a:solidFill>
                  <a:srgbClr val="0070C0"/>
                </a:solidFill>
                <a:latin typeface="Arial" panose="020B0604020202020204" pitchFamily="34" charset="0"/>
                <a:cs typeface="Arial" panose="020B0604020202020204" pitchFamily="34" charset="0"/>
              </a:rPr>
              <a:t>II. Title </a:t>
            </a:r>
            <a:endParaRPr lang="en-US" sz="3600" dirty="0">
              <a:latin typeface="Arial" panose="020B0604020202020204" pitchFamily="34" charset="0"/>
              <a:cs typeface="Arial" panose="020B0604020202020204" pitchFamily="34" charset="0"/>
            </a:endParaRPr>
          </a:p>
          <a:p>
            <a:pPr marL="380985" lvl="1" indent="0" algn="just" eaLnBrk="1" hangingPunct="1">
              <a:buClr>
                <a:schemeClr val="accent2">
                  <a:lumMod val="60000"/>
                  <a:lumOff val="40000"/>
                </a:schemeClr>
              </a:buClr>
              <a:defRPr/>
            </a:pPr>
            <a:r>
              <a:rPr lang="en-US" sz="2800" dirty="0">
                <a:latin typeface="Arial" panose="020B0604020202020204" pitchFamily="34" charset="0"/>
                <a:cs typeface="Arial" panose="020B0604020202020204" pitchFamily="34" charset="0"/>
              </a:rPr>
              <a:t>Hydrogen Hydrogen Hydrogen Hydrogen Hydrogen Hydrogen Hydrogen Hydrogen Hydrogen Hydrogen Hydrogen Hydrogen Hydrogen Hydrogen Hydrogen Hydrogen Hydrogen Hydrogen Hydrogen Hydrogen Hydrogen Hydrogen Hydrogen Hydrogen Hydrogen Hydrogen Hydrogen Hydrogen Hydrogen Hydrogen Hydrogen Hydrogen Hydrogen Hydrogen Hydrogen Hydrogen Hydrogen Hydrogen Hydrogen Hydrogen Hydrogen Hydrogen Hydrogen Hydrogen Hydrogen Hydrogen Hydrogen Hydrogen Hydrogen Hydrogen Hydrogen Hydrogen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endParaRPr lang="en-US" sz="2800" dirty="0">
              <a:latin typeface="Arial" panose="020B0604020202020204" pitchFamily="34" charset="0"/>
              <a:cs typeface="Arial" panose="020B0604020202020204" pitchFamily="34" charset="0"/>
            </a:endParaRPr>
          </a:p>
          <a:p>
            <a:pPr marL="380985" lvl="1" indent="0" algn="just" eaLnBrk="1" hangingPunct="1">
              <a:buClr>
                <a:schemeClr val="accent2">
                  <a:lumMod val="60000"/>
                  <a:lumOff val="40000"/>
                </a:schemeClr>
              </a:buClr>
              <a:defRPr/>
            </a:pPr>
            <a:endParaRPr lang="en-US" sz="2800" dirty="0">
              <a:latin typeface="Arial" panose="020B0604020202020204" pitchFamily="34" charset="0"/>
              <a:cs typeface="Arial" panose="020B0604020202020204" pitchFamily="34" charset="0"/>
            </a:endParaRPr>
          </a:p>
          <a:p>
            <a:pPr marL="838185" lvl="1" indent="-457200" algn="just" eaLnBrk="1" hangingPunct="1">
              <a:buClr>
                <a:schemeClr val="accent2">
                  <a:lumMod val="60000"/>
                  <a:lumOff val="40000"/>
                </a:schemeClr>
              </a:buClr>
              <a:buFont typeface="Arial" panose="020B0604020202020204" pitchFamily="34" charset="0"/>
              <a:buChar char="•"/>
              <a:defRPr/>
            </a:pPr>
            <a:r>
              <a:rPr lang="en-US" sz="2800" dirty="0">
                <a:latin typeface="Arial" panose="020B0604020202020204" pitchFamily="34" charset="0"/>
                <a:cs typeface="Arial" panose="020B0604020202020204" pitchFamily="34" charset="0"/>
              </a:rPr>
              <a:t>Hydrogen Hydrogen Hydrogen Hydrogen Hydrogen Hydrogen Hydrogen </a:t>
            </a:r>
          </a:p>
          <a:p>
            <a:pPr marL="838185" lvl="1" indent="-457200" algn="just" eaLnBrk="1" hangingPunct="1">
              <a:buClr>
                <a:schemeClr val="accent2">
                  <a:lumMod val="60000"/>
                  <a:lumOff val="40000"/>
                </a:schemeClr>
              </a:buClr>
              <a:buFont typeface="Arial" panose="020B0604020202020204" pitchFamily="34" charset="0"/>
              <a:buChar char="•"/>
              <a:defRPr/>
            </a:pPr>
            <a:r>
              <a:rPr lang="en-US" sz="2800" dirty="0">
                <a:latin typeface="Arial" panose="020B0604020202020204" pitchFamily="34" charset="0"/>
                <a:cs typeface="Arial" panose="020B0604020202020204" pitchFamily="34" charset="0"/>
              </a:rPr>
              <a:t>Hydrogen Hydrogen Hydrogen Hydrogen Hydrogen Hydrogen Hydrogen </a:t>
            </a:r>
          </a:p>
          <a:p>
            <a:pPr marL="380985" lvl="1" indent="0" algn="just" eaLnBrk="1" hangingPunct="1">
              <a:buClr>
                <a:schemeClr val="accent2">
                  <a:lumMod val="60000"/>
                  <a:lumOff val="40000"/>
                </a:schemeClr>
              </a:buClr>
              <a:defRPr/>
            </a:pPr>
            <a:endParaRPr lang="en-US" sz="2800" dirty="0">
              <a:latin typeface="Arial" panose="020B0604020202020204" pitchFamily="34" charset="0"/>
              <a:cs typeface="Arial" panose="020B0604020202020204" pitchFamily="34" charset="0"/>
            </a:endParaRPr>
          </a:p>
          <a:p>
            <a:pPr marL="380985" lvl="1" indent="0" algn="just" eaLnBrk="1" hangingPunct="1">
              <a:buClr>
                <a:schemeClr val="accent2">
                  <a:lumMod val="60000"/>
                  <a:lumOff val="40000"/>
                </a:schemeClr>
              </a:buClr>
              <a:defRPr/>
            </a:pPr>
            <a:r>
              <a:rPr lang="en-US" sz="2800" dirty="0">
                <a:latin typeface="Arial" panose="020B0604020202020204" pitchFamily="34" charset="0"/>
                <a:cs typeface="Arial" panose="020B0604020202020204" pitchFamily="34" charset="0"/>
              </a:rPr>
              <a:t>Hydrogen Hydrogen Hydrogen Hydrogen Hydrogen Hydrogen Hydrogen Hydrogen Hydrogen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endParaRPr lang="en-US" sz="2800" dirty="0">
              <a:latin typeface="Arial" panose="020B0604020202020204" pitchFamily="34" charset="0"/>
              <a:cs typeface="Arial" panose="020B0604020202020204" pitchFamily="34" charset="0"/>
            </a:endParaRPr>
          </a:p>
          <a:p>
            <a:pPr marL="380985" lvl="1" indent="0" algn="just" eaLnBrk="1" hangingPunct="1">
              <a:buClr>
                <a:schemeClr val="accent2">
                  <a:lumMod val="60000"/>
                  <a:lumOff val="40000"/>
                </a:schemeClr>
              </a:buClr>
              <a:defRPr/>
            </a:pPr>
            <a:endParaRPr lang="en-US" sz="2800" dirty="0">
              <a:latin typeface="Arial" panose="020B0604020202020204" pitchFamily="34" charset="0"/>
              <a:cs typeface="Arial" panose="020B0604020202020204" pitchFamily="34" charset="0"/>
            </a:endParaRPr>
          </a:p>
          <a:p>
            <a:pPr marL="838185" lvl="1" indent="-457200" algn="just" eaLnBrk="1" hangingPunct="1">
              <a:buClr>
                <a:schemeClr val="accent2">
                  <a:lumMod val="60000"/>
                  <a:lumOff val="40000"/>
                </a:schemeClr>
              </a:buClr>
              <a:buFont typeface="Arial" panose="020B0604020202020204" pitchFamily="34" charset="0"/>
              <a:buChar char="•"/>
              <a:defRPr/>
            </a:pPr>
            <a:r>
              <a:rPr lang="en-US" sz="2800" dirty="0">
                <a:latin typeface="Arial" panose="020B0604020202020204" pitchFamily="34" charset="0"/>
                <a:cs typeface="Arial" panose="020B0604020202020204" pitchFamily="34" charset="0"/>
              </a:rPr>
              <a:t>Hydrogen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p>
          <a:p>
            <a:pPr marL="838185" lvl="1" indent="-457200" algn="just" eaLnBrk="1" hangingPunct="1">
              <a:buClr>
                <a:schemeClr val="accent2">
                  <a:lumMod val="60000"/>
                  <a:lumOff val="40000"/>
                </a:schemeClr>
              </a:buClr>
              <a:buFont typeface="Arial" panose="020B0604020202020204" pitchFamily="34" charset="0"/>
              <a:buChar char="•"/>
              <a:defRPr/>
            </a:pPr>
            <a:r>
              <a:rPr lang="en-US" sz="2800" dirty="0">
                <a:latin typeface="Arial" panose="020B0604020202020204" pitchFamily="34" charset="0"/>
                <a:cs typeface="Arial" panose="020B0604020202020204" pitchFamily="34" charset="0"/>
              </a:rPr>
              <a:t>Hydrogen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p>
          <a:p>
            <a:pPr marL="380985" lvl="1" indent="0" algn="just" eaLnBrk="1" hangingPunct="1">
              <a:buClr>
                <a:schemeClr val="accent2">
                  <a:lumMod val="60000"/>
                  <a:lumOff val="40000"/>
                </a:schemeClr>
              </a:buClr>
              <a:defRPr/>
            </a:pPr>
            <a:endParaRPr lang="en-US" sz="2800" dirty="0">
              <a:latin typeface="Arial" panose="020B0604020202020204" pitchFamily="34" charset="0"/>
              <a:cs typeface="Arial" panose="020B0604020202020204" pitchFamily="34" charset="0"/>
            </a:endParaRPr>
          </a:p>
          <a:p>
            <a:pPr marL="380985" lvl="1" indent="0" algn="just" eaLnBrk="1" hangingPunct="1">
              <a:buClr>
                <a:schemeClr val="accent2">
                  <a:lumMod val="60000"/>
                  <a:lumOff val="40000"/>
                </a:schemeClr>
              </a:buClr>
              <a:defRPr/>
            </a:pPr>
            <a:r>
              <a:rPr lang="en-US" sz="2800" dirty="0">
                <a:latin typeface="Arial" panose="020B0604020202020204" pitchFamily="34" charset="0"/>
                <a:cs typeface="Arial" panose="020B0604020202020204" pitchFamily="34" charset="0"/>
              </a:rPr>
              <a:t>Hydrogen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endParaRPr lang="en-US" sz="2800" dirty="0">
              <a:latin typeface="Arial" panose="020B0604020202020204" pitchFamily="34" charset="0"/>
              <a:cs typeface="Arial" panose="020B0604020202020204" pitchFamily="34" charset="0"/>
            </a:endParaRPr>
          </a:p>
          <a:p>
            <a:pPr marL="380985" lvl="1" indent="0" algn="just" eaLnBrk="1" hangingPunct="1">
              <a:buClr>
                <a:schemeClr val="accent2">
                  <a:lumMod val="60000"/>
                  <a:lumOff val="40000"/>
                </a:schemeClr>
              </a:buClr>
              <a:defRPr/>
            </a:pPr>
            <a:endParaRPr lang="en-US" sz="2800" dirty="0">
              <a:latin typeface="Arial" panose="020B0604020202020204" pitchFamily="34" charset="0"/>
              <a:cs typeface="Arial" panose="020B0604020202020204" pitchFamily="34" charset="0"/>
            </a:endParaRPr>
          </a:p>
          <a:p>
            <a:pPr marL="380985" lvl="1" indent="0" algn="just" eaLnBrk="1" hangingPunct="1">
              <a:buClr>
                <a:schemeClr val="accent2">
                  <a:lumMod val="60000"/>
                  <a:lumOff val="40000"/>
                </a:schemeClr>
              </a:buClr>
              <a:defRPr/>
            </a:pPr>
            <a:r>
              <a:rPr lang="en-US" sz="2800" dirty="0">
                <a:latin typeface="Arial" panose="020B0604020202020204" pitchFamily="34" charset="0"/>
                <a:cs typeface="Arial" panose="020B0604020202020204" pitchFamily="34" charset="0"/>
              </a:rPr>
              <a:t>Hydrogen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endParaRPr lang="en-US" sz="2800" dirty="0">
              <a:latin typeface="Arial" panose="020B0604020202020204" pitchFamily="34" charset="0"/>
              <a:cs typeface="Arial" panose="020B0604020202020204" pitchFamily="34" charset="0"/>
            </a:endParaRPr>
          </a:p>
          <a:p>
            <a:pPr marL="380985" lvl="1" indent="0" algn="just" eaLnBrk="1" hangingPunct="1">
              <a:buClr>
                <a:schemeClr val="accent2">
                  <a:lumMod val="60000"/>
                  <a:lumOff val="40000"/>
                </a:schemeClr>
              </a:buClr>
              <a:defRPr/>
            </a:pPr>
            <a:endParaRPr lang="en-US" sz="2800" dirty="0">
              <a:latin typeface="Arial" panose="020B0604020202020204" pitchFamily="34" charset="0"/>
              <a:cs typeface="Arial" panose="020B0604020202020204" pitchFamily="34" charset="0"/>
            </a:endParaRPr>
          </a:p>
          <a:p>
            <a:pPr marL="380985" lvl="1" indent="0" algn="just" eaLnBrk="1" hangingPunct="1">
              <a:buClr>
                <a:schemeClr val="accent2">
                  <a:lumMod val="60000"/>
                  <a:lumOff val="40000"/>
                </a:schemeClr>
              </a:buClr>
              <a:defRPr/>
            </a:pPr>
            <a:r>
              <a:rPr lang="en-US" sz="2800" dirty="0">
                <a:latin typeface="Arial" panose="020B0604020202020204" pitchFamily="34" charset="0"/>
                <a:cs typeface="Arial" panose="020B0604020202020204" pitchFamily="34" charset="0"/>
              </a:rPr>
              <a:t>Hydrogen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endParaRPr lang="en-US" sz="2800" dirty="0">
              <a:latin typeface="Arial" panose="020B0604020202020204" pitchFamily="34" charset="0"/>
              <a:cs typeface="Arial" panose="020B0604020202020204" pitchFamily="34" charset="0"/>
            </a:endParaRPr>
          </a:p>
        </p:txBody>
      </p:sp>
      <p:sp>
        <p:nvSpPr>
          <p:cNvPr id="17" name="42 Dikdörtgen">
            <a:extLst>
              <a:ext uri="{FF2B5EF4-FFF2-40B4-BE49-F238E27FC236}">
                <a16:creationId xmlns:a16="http://schemas.microsoft.com/office/drawing/2014/main" id="{317F4D3E-6279-D95D-08D1-6A98F9EA5E7C}"/>
              </a:ext>
            </a:extLst>
          </p:cNvPr>
          <p:cNvSpPr>
            <a:spLocks noChangeArrowheads="1"/>
          </p:cNvSpPr>
          <p:nvPr/>
        </p:nvSpPr>
        <p:spPr bwMode="auto">
          <a:xfrm>
            <a:off x="16768635" y="21451501"/>
            <a:ext cx="10988675" cy="47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6197" tIns="38098" rIns="76197" bIns="38098">
            <a:spAutoFit/>
          </a:bodyPr>
          <a:lstStyle>
            <a:lvl1pPr marL="342900" indent="-342900" defTabSz="3497263">
              <a:spcBef>
                <a:spcPct val="20000"/>
              </a:spcBef>
              <a:buChar char="•"/>
              <a:defRPr sz="12200">
                <a:solidFill>
                  <a:schemeClr val="tx1"/>
                </a:solidFill>
                <a:latin typeface="Times New Roman" panose="02020603050405020304" pitchFamily="18" charset="0"/>
              </a:defRPr>
            </a:lvl1pPr>
            <a:lvl2pPr defTabSz="3497263">
              <a:spcBef>
                <a:spcPct val="20000"/>
              </a:spcBef>
              <a:buChar char="–"/>
              <a:defRPr sz="10700">
                <a:solidFill>
                  <a:schemeClr val="tx1"/>
                </a:solidFill>
                <a:latin typeface="Times New Roman" panose="02020603050405020304" pitchFamily="18" charset="0"/>
              </a:defRPr>
            </a:lvl2pPr>
            <a:lvl3pPr marL="1143000" indent="-228600" defTabSz="3497263">
              <a:spcBef>
                <a:spcPct val="20000"/>
              </a:spcBef>
              <a:buChar char="•"/>
              <a:defRPr sz="9200">
                <a:solidFill>
                  <a:schemeClr val="tx1"/>
                </a:solidFill>
                <a:latin typeface="Times New Roman" panose="02020603050405020304" pitchFamily="18" charset="0"/>
              </a:defRPr>
            </a:lvl3pPr>
            <a:lvl4pPr marL="1600200" indent="-228600" defTabSz="3497263">
              <a:spcBef>
                <a:spcPct val="20000"/>
              </a:spcBef>
              <a:buChar char="–"/>
              <a:defRPr sz="7700">
                <a:solidFill>
                  <a:schemeClr val="tx1"/>
                </a:solidFill>
                <a:latin typeface="Times New Roman" panose="02020603050405020304" pitchFamily="18" charset="0"/>
              </a:defRPr>
            </a:lvl4pPr>
            <a:lvl5pPr marL="2057400" indent="-228600" defTabSz="3497263">
              <a:spcBef>
                <a:spcPct val="20000"/>
              </a:spcBef>
              <a:buChar char="»"/>
              <a:defRPr sz="7700">
                <a:solidFill>
                  <a:schemeClr val="tx1"/>
                </a:solidFill>
                <a:latin typeface="Times New Roman" panose="02020603050405020304" pitchFamily="18" charset="0"/>
              </a:defRPr>
            </a:lvl5pPr>
            <a:lvl6pPr marL="2514600" indent="-228600" defTabSz="3497263" eaLnBrk="0" fontAlgn="base" hangingPunct="0">
              <a:spcBef>
                <a:spcPct val="20000"/>
              </a:spcBef>
              <a:spcAft>
                <a:spcPct val="0"/>
              </a:spcAft>
              <a:buChar char="»"/>
              <a:defRPr sz="7700">
                <a:solidFill>
                  <a:schemeClr val="tx1"/>
                </a:solidFill>
                <a:latin typeface="Times New Roman" panose="02020603050405020304" pitchFamily="18" charset="0"/>
              </a:defRPr>
            </a:lvl6pPr>
            <a:lvl7pPr marL="2971800" indent="-228600" defTabSz="3497263" eaLnBrk="0" fontAlgn="base" hangingPunct="0">
              <a:spcBef>
                <a:spcPct val="20000"/>
              </a:spcBef>
              <a:spcAft>
                <a:spcPct val="0"/>
              </a:spcAft>
              <a:buChar char="»"/>
              <a:defRPr sz="7700">
                <a:solidFill>
                  <a:schemeClr val="tx1"/>
                </a:solidFill>
                <a:latin typeface="Times New Roman" panose="02020603050405020304" pitchFamily="18" charset="0"/>
              </a:defRPr>
            </a:lvl7pPr>
            <a:lvl8pPr marL="3429000" indent="-228600" defTabSz="3497263" eaLnBrk="0" fontAlgn="base" hangingPunct="0">
              <a:spcBef>
                <a:spcPct val="20000"/>
              </a:spcBef>
              <a:spcAft>
                <a:spcPct val="0"/>
              </a:spcAft>
              <a:buChar char="»"/>
              <a:defRPr sz="7700">
                <a:solidFill>
                  <a:schemeClr val="tx1"/>
                </a:solidFill>
                <a:latin typeface="Times New Roman" panose="02020603050405020304" pitchFamily="18" charset="0"/>
              </a:defRPr>
            </a:lvl8pPr>
            <a:lvl9pPr marL="3886200" indent="-228600" defTabSz="3497263" eaLnBrk="0" fontAlgn="base" hangingPunct="0">
              <a:spcBef>
                <a:spcPct val="20000"/>
              </a:spcBef>
              <a:spcAft>
                <a:spcPct val="0"/>
              </a:spcAft>
              <a:buChar char="»"/>
              <a:defRPr sz="7700">
                <a:solidFill>
                  <a:schemeClr val="tx1"/>
                </a:solidFill>
                <a:latin typeface="Times New Roman" panose="02020603050405020304" pitchFamily="18" charset="0"/>
              </a:defRPr>
            </a:lvl9pPr>
          </a:lstStyle>
          <a:p>
            <a:pPr lvl="1" indent="0" algn="ctr" eaLnBrk="1" hangingPunct="1">
              <a:spcBef>
                <a:spcPct val="0"/>
              </a:spcBef>
              <a:buNone/>
            </a:pPr>
            <a:r>
              <a:rPr lang="en-US" altLang="tr-TR" sz="2600" b="1" dirty="0"/>
              <a:t>Table </a:t>
            </a:r>
            <a:r>
              <a:rPr lang="tr-TR" altLang="tr-TR" sz="2600" b="1" dirty="0"/>
              <a:t>1</a:t>
            </a:r>
            <a:r>
              <a:rPr lang="en-US" altLang="tr-TR" sz="2600" b="1" dirty="0"/>
              <a:t>. </a:t>
            </a:r>
            <a:r>
              <a:rPr lang="en-US" altLang="tr-TR" sz="2600" dirty="0"/>
              <a:t>Hydrogen Hydrogen Hydrogen Hydrogen Hydrogen</a:t>
            </a:r>
          </a:p>
        </p:txBody>
      </p:sp>
      <p:sp>
        <p:nvSpPr>
          <p:cNvPr id="19" name="26 Yuvarlatılmış Dikdörtgen">
            <a:extLst>
              <a:ext uri="{FF2B5EF4-FFF2-40B4-BE49-F238E27FC236}">
                <a16:creationId xmlns:a16="http://schemas.microsoft.com/office/drawing/2014/main" id="{F55A696B-3833-4C31-2BC5-F0EA569DA806}"/>
              </a:ext>
            </a:extLst>
          </p:cNvPr>
          <p:cNvSpPr/>
          <p:nvPr/>
        </p:nvSpPr>
        <p:spPr>
          <a:xfrm>
            <a:off x="630786" y="37958147"/>
            <a:ext cx="28800425" cy="4010412"/>
          </a:xfrm>
          <a:prstGeom prst="roundRect">
            <a:avLst>
              <a:gd name="adj" fmla="val 5910"/>
            </a:avLst>
          </a:prstGeom>
          <a:noFill/>
          <a:ln w="79375">
            <a:solidFill>
              <a:srgbClr val="7E57A5"/>
            </a:solidFill>
          </a:ln>
        </p:spPr>
        <p:style>
          <a:lnRef idx="2">
            <a:schemeClr val="accent1">
              <a:shade val="50000"/>
            </a:schemeClr>
          </a:lnRef>
          <a:fillRef idx="1">
            <a:schemeClr val="accent1"/>
          </a:fillRef>
          <a:effectRef idx="0">
            <a:schemeClr val="accent1"/>
          </a:effectRef>
          <a:fontRef idx="minor">
            <a:schemeClr val="lt1"/>
          </a:fontRef>
        </p:style>
        <p:txBody>
          <a:bodyPr lIns="76197" tIns="38098" rIns="76197" bIns="38098" anchor="ctr"/>
          <a:lstStyle/>
          <a:p>
            <a:pPr algn="ctr" eaLnBrk="1" hangingPunct="1">
              <a:defRPr/>
            </a:pPr>
            <a:endParaRPr lang="tr-TR">
              <a:solidFill>
                <a:srgbClr val="0070C0"/>
              </a:solidFill>
            </a:endParaRPr>
          </a:p>
        </p:txBody>
      </p:sp>
      <p:sp>
        <p:nvSpPr>
          <p:cNvPr id="21" name="Metin kutusu 20">
            <a:extLst>
              <a:ext uri="{FF2B5EF4-FFF2-40B4-BE49-F238E27FC236}">
                <a16:creationId xmlns:a16="http://schemas.microsoft.com/office/drawing/2014/main" id="{C382FCEA-86F9-D281-C837-0ADC4C99EF40}"/>
              </a:ext>
            </a:extLst>
          </p:cNvPr>
          <p:cNvSpPr txBox="1"/>
          <p:nvPr/>
        </p:nvSpPr>
        <p:spPr>
          <a:xfrm>
            <a:off x="1247319" y="38120190"/>
            <a:ext cx="26957920" cy="3570208"/>
          </a:xfrm>
          <a:prstGeom prst="rect">
            <a:avLst/>
          </a:prstGeom>
          <a:noFill/>
        </p:spPr>
        <p:txBody>
          <a:bodyPr wrap="square" rtlCol="0">
            <a:spAutoFit/>
          </a:bodyPr>
          <a:lstStyle/>
          <a:p>
            <a:pPr algn="ctr"/>
            <a:r>
              <a:rPr lang="en-US" sz="2600" b="1" dirty="0">
                <a:solidFill>
                  <a:srgbClr val="0070C0"/>
                </a:solidFill>
                <a:latin typeface="Arial" panose="020B0604020202020204" pitchFamily="34" charset="0"/>
                <a:cs typeface="Arial" panose="020B0604020202020204" pitchFamily="34" charset="0"/>
              </a:rPr>
              <a:t>References </a:t>
            </a:r>
            <a:endParaRPr lang="tr-TR" sz="2600" b="1" dirty="0">
              <a:solidFill>
                <a:srgbClr val="0070C0"/>
              </a:solidFill>
              <a:latin typeface="Arial" panose="020B0604020202020204" pitchFamily="34" charset="0"/>
              <a:cs typeface="Arial" panose="020B0604020202020204" pitchFamily="34" charset="0"/>
            </a:endParaRPr>
          </a:p>
          <a:p>
            <a:pPr algn="ctr"/>
            <a:endParaRPr lang="tr-TR" sz="2000" b="1" dirty="0">
              <a:solidFill>
                <a:srgbClr val="0070C0"/>
              </a:solidFill>
              <a:latin typeface="Arial" panose="020B0604020202020204" pitchFamily="34" charset="0"/>
              <a:cs typeface="Arial" panose="020B0604020202020204" pitchFamily="34" charset="0"/>
            </a:endParaRPr>
          </a:p>
          <a:p>
            <a:pPr algn="just"/>
            <a:r>
              <a:rPr lang="en-US" sz="2000" dirty="0">
                <a:latin typeface="Arial" panose="020B0604020202020204" pitchFamily="34" charset="0"/>
                <a:cs typeface="Arial" panose="020B0604020202020204" pitchFamily="34" charset="0"/>
              </a:rPr>
              <a:t>Carte G., </a:t>
            </a:r>
            <a:r>
              <a:rPr lang="en-US" sz="2000" dirty="0" err="1">
                <a:latin typeface="Arial" panose="020B0604020202020204" pitchFamily="34" charset="0"/>
                <a:cs typeface="Arial" panose="020B0604020202020204" pitchFamily="34" charset="0"/>
              </a:rPr>
              <a:t>Dusek</a:t>
            </a:r>
            <a:r>
              <a:rPr lang="en-US" sz="2000" dirty="0">
                <a:latin typeface="Arial" panose="020B0604020202020204" pitchFamily="34" charset="0"/>
                <a:cs typeface="Arial" panose="020B0604020202020204" pitchFamily="34" charset="0"/>
              </a:rPr>
              <a:t> J., </a:t>
            </a:r>
            <a:r>
              <a:rPr lang="en-US" sz="2000" dirty="0" err="1">
                <a:latin typeface="Arial" panose="020B0604020202020204" pitchFamily="34" charset="0"/>
                <a:cs typeface="Arial" panose="020B0604020202020204" pitchFamily="34" charset="0"/>
              </a:rPr>
              <a:t>Fraunié</a:t>
            </a:r>
            <a:r>
              <a:rPr lang="en-US" sz="2000" dirty="0">
                <a:latin typeface="Arial" panose="020B0604020202020204" pitchFamily="34" charset="0"/>
                <a:cs typeface="Arial" panose="020B0604020202020204" pitchFamily="34" charset="0"/>
              </a:rPr>
              <a:t> P., A spectral time discretization for flows with dominant periodicity, Journal of Computational </a:t>
            </a:r>
            <a:r>
              <a:rPr lang="en-US" sz="2000" dirty="0" err="1">
                <a:latin typeface="Arial" panose="020B0604020202020204" pitchFamily="34" charset="0"/>
                <a:cs typeface="Arial" panose="020B0604020202020204" pitchFamily="34" charset="0"/>
              </a:rPr>
              <a:t>Physiscs</a:t>
            </a:r>
            <a:r>
              <a:rPr lang="en-US" sz="2000" dirty="0">
                <a:latin typeface="Arial" panose="020B0604020202020204" pitchFamily="34" charset="0"/>
                <a:cs typeface="Arial" panose="020B0604020202020204" pitchFamily="34" charset="0"/>
              </a:rPr>
              <a:t>, 120, 171-183, (1995).</a:t>
            </a:r>
          </a:p>
          <a:p>
            <a:pPr algn="just"/>
            <a:r>
              <a:rPr lang="en-US" sz="2000" dirty="0">
                <a:latin typeface="Arial" panose="020B0604020202020204" pitchFamily="34" charset="0"/>
                <a:cs typeface="Arial" panose="020B0604020202020204" pitchFamily="34" charset="0"/>
              </a:rPr>
              <a:t> </a:t>
            </a:r>
          </a:p>
          <a:p>
            <a:pPr algn="just"/>
            <a:r>
              <a:rPr lang="en-US" sz="2000" dirty="0" err="1">
                <a:latin typeface="Arial" panose="020B0604020202020204" pitchFamily="34" charset="0"/>
                <a:cs typeface="Arial" panose="020B0604020202020204" pitchFamily="34" charset="0"/>
              </a:rPr>
              <a:t>Coutanceau</a:t>
            </a:r>
            <a:r>
              <a:rPr lang="en-US" sz="2000" dirty="0">
                <a:latin typeface="Arial" panose="020B0604020202020204" pitchFamily="34" charset="0"/>
                <a:cs typeface="Arial" panose="020B0604020202020204" pitchFamily="34" charset="0"/>
              </a:rPr>
              <a:t> M., </a:t>
            </a:r>
            <a:r>
              <a:rPr lang="en-US" sz="2000" dirty="0" err="1">
                <a:latin typeface="Arial" panose="020B0604020202020204" pitchFamily="34" charset="0"/>
                <a:cs typeface="Arial" panose="020B0604020202020204" pitchFamily="34" charset="0"/>
              </a:rPr>
              <a:t>Bouard</a:t>
            </a:r>
            <a:r>
              <a:rPr lang="en-US" sz="2000" dirty="0">
                <a:latin typeface="Arial" panose="020B0604020202020204" pitchFamily="34" charset="0"/>
                <a:cs typeface="Arial" panose="020B0604020202020204" pitchFamily="34" charset="0"/>
              </a:rPr>
              <a:t> R., Experimental determination of the main features of the viscous flow in the wake of a cylinder in uniform translation, Part 1: Steady flow, Journal of Fluid Mechanics, 79, 231-256 (1977).</a:t>
            </a:r>
          </a:p>
          <a:p>
            <a:pPr algn="just"/>
            <a:r>
              <a:rPr lang="en-US" sz="2000" dirty="0">
                <a:latin typeface="Arial" panose="020B0604020202020204" pitchFamily="34" charset="0"/>
                <a:cs typeface="Arial" panose="020B0604020202020204" pitchFamily="34" charset="0"/>
              </a:rPr>
              <a:t> </a:t>
            </a:r>
          </a:p>
          <a:p>
            <a:pPr algn="just"/>
            <a:r>
              <a:rPr lang="en-US" sz="2000" dirty="0">
                <a:latin typeface="Arial" panose="020B0604020202020204" pitchFamily="34" charset="0"/>
                <a:cs typeface="Arial" panose="020B0604020202020204" pitchFamily="34" charset="0"/>
              </a:rPr>
              <a:t>Escriva X., Étude </a:t>
            </a:r>
            <a:r>
              <a:rPr lang="en-US" sz="2000" dirty="0" err="1">
                <a:latin typeface="Arial" panose="020B0604020202020204" pitchFamily="34" charset="0"/>
                <a:cs typeface="Arial" panose="020B0604020202020204" pitchFamily="34" charset="0"/>
              </a:rPr>
              <a:t>dynamique</a:t>
            </a:r>
            <a:r>
              <a:rPr lang="en-US" sz="2000" dirty="0">
                <a:latin typeface="Arial" panose="020B0604020202020204" pitchFamily="34" charset="0"/>
                <a:cs typeface="Arial" panose="020B0604020202020204" pitchFamily="34" charset="0"/>
              </a:rPr>
              <a:t> et </a:t>
            </a:r>
            <a:r>
              <a:rPr lang="en-US" sz="2000" dirty="0" err="1">
                <a:latin typeface="Arial" panose="020B0604020202020204" pitchFamily="34" charset="0"/>
                <a:cs typeface="Arial" panose="020B0604020202020204" pitchFamily="34" charset="0"/>
              </a:rPr>
              <a:t>thermique</a:t>
            </a:r>
            <a:r>
              <a:rPr lang="en-US" sz="2000" dirty="0">
                <a:latin typeface="Arial" panose="020B0604020202020204" pitchFamily="34" charset="0"/>
                <a:cs typeface="Arial" panose="020B0604020202020204" pitchFamily="34" charset="0"/>
              </a:rPr>
              <a:t> des </a:t>
            </a:r>
            <a:r>
              <a:rPr lang="en-US" sz="2000" dirty="0" err="1">
                <a:latin typeface="Arial" panose="020B0604020202020204" pitchFamily="34" charset="0"/>
                <a:cs typeface="Arial" panose="020B0604020202020204" pitchFamily="34" charset="0"/>
              </a:rPr>
              <a:t>transferts</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pariétaux</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instationnaires</a:t>
            </a:r>
            <a:r>
              <a:rPr lang="en-US" sz="2000" dirty="0">
                <a:latin typeface="Arial" panose="020B0604020202020204" pitchFamily="34" charset="0"/>
                <a:cs typeface="Arial" panose="020B0604020202020204" pitchFamily="34" charset="0"/>
              </a:rPr>
              <a:t> : Application </a:t>
            </a:r>
            <a:r>
              <a:rPr lang="en-US" sz="2000" dirty="0" err="1">
                <a:latin typeface="Arial" panose="020B0604020202020204" pitchFamily="34" charset="0"/>
                <a:cs typeface="Arial" panose="020B0604020202020204" pitchFamily="34" charset="0"/>
              </a:rPr>
              <a:t>à</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l’interaction</a:t>
            </a:r>
            <a:r>
              <a:rPr lang="en-US" sz="2000" dirty="0">
                <a:latin typeface="Arial" panose="020B0604020202020204" pitchFamily="34" charset="0"/>
                <a:cs typeface="Arial" panose="020B0604020202020204" pitchFamily="34" charset="0"/>
              </a:rPr>
              <a:t> tourbillon </a:t>
            </a:r>
            <a:r>
              <a:rPr lang="en-US" sz="2000" dirty="0" err="1">
                <a:latin typeface="Arial" panose="020B0604020202020204" pitchFamily="34" charset="0"/>
                <a:cs typeface="Arial" panose="020B0604020202020204" pitchFamily="34" charset="0"/>
              </a:rPr>
              <a:t>couche</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limite</a:t>
            </a:r>
            <a:r>
              <a:rPr lang="en-US" sz="2000" dirty="0">
                <a:latin typeface="Arial" panose="020B0604020202020204" pitchFamily="34" charset="0"/>
                <a:cs typeface="Arial" panose="020B0604020202020204" pitchFamily="34" charset="0"/>
              </a:rPr>
              <a:t>, PhD. Thesis, Université Paul Sabatier, France (1999).</a:t>
            </a:r>
            <a:endParaRPr lang="tr-TR" sz="2000" dirty="0">
              <a:latin typeface="Arial" panose="020B0604020202020204" pitchFamily="34" charset="0"/>
              <a:cs typeface="Arial" panose="020B0604020202020204" pitchFamily="34" charset="0"/>
            </a:endParaRPr>
          </a:p>
          <a:p>
            <a:pPr algn="ctr"/>
            <a:endParaRPr lang="tr-TR" sz="2000" b="1" dirty="0">
              <a:solidFill>
                <a:srgbClr val="0070C0"/>
              </a:solidFill>
              <a:latin typeface="Arial" panose="020B0604020202020204" pitchFamily="34" charset="0"/>
              <a:cs typeface="Arial" panose="020B0604020202020204" pitchFamily="34" charset="0"/>
            </a:endParaRPr>
          </a:p>
          <a:p>
            <a:pPr algn="just"/>
            <a:r>
              <a:rPr lang="en-US" sz="2000" dirty="0">
                <a:latin typeface="Arial" panose="020B0604020202020204" pitchFamily="34" charset="0"/>
                <a:cs typeface="Arial" panose="020B0604020202020204" pitchFamily="34" charset="0"/>
              </a:rPr>
              <a:t>Carte G., </a:t>
            </a:r>
            <a:r>
              <a:rPr lang="en-US" sz="2000" dirty="0" err="1">
                <a:latin typeface="Arial" panose="020B0604020202020204" pitchFamily="34" charset="0"/>
                <a:cs typeface="Arial" panose="020B0604020202020204" pitchFamily="34" charset="0"/>
              </a:rPr>
              <a:t>Dusek</a:t>
            </a:r>
            <a:r>
              <a:rPr lang="en-US" sz="2000" dirty="0">
                <a:latin typeface="Arial" panose="020B0604020202020204" pitchFamily="34" charset="0"/>
                <a:cs typeface="Arial" panose="020B0604020202020204" pitchFamily="34" charset="0"/>
              </a:rPr>
              <a:t> J., </a:t>
            </a:r>
            <a:r>
              <a:rPr lang="en-US" sz="2000" dirty="0" err="1">
                <a:latin typeface="Arial" panose="020B0604020202020204" pitchFamily="34" charset="0"/>
                <a:cs typeface="Arial" panose="020B0604020202020204" pitchFamily="34" charset="0"/>
              </a:rPr>
              <a:t>Fraunié</a:t>
            </a:r>
            <a:r>
              <a:rPr lang="en-US" sz="2000" dirty="0">
                <a:latin typeface="Arial" panose="020B0604020202020204" pitchFamily="34" charset="0"/>
                <a:cs typeface="Arial" panose="020B0604020202020204" pitchFamily="34" charset="0"/>
              </a:rPr>
              <a:t> P., A spectral time discretization for flows with dominant periodicity, Journal of Computational </a:t>
            </a:r>
            <a:r>
              <a:rPr lang="en-US" sz="2000" dirty="0" err="1">
                <a:latin typeface="Arial" panose="020B0604020202020204" pitchFamily="34" charset="0"/>
                <a:cs typeface="Arial" panose="020B0604020202020204" pitchFamily="34" charset="0"/>
              </a:rPr>
              <a:t>Physiscs</a:t>
            </a:r>
            <a:r>
              <a:rPr lang="en-US" sz="2000" dirty="0">
                <a:latin typeface="Arial" panose="020B0604020202020204" pitchFamily="34" charset="0"/>
                <a:cs typeface="Arial" panose="020B0604020202020204" pitchFamily="34" charset="0"/>
              </a:rPr>
              <a:t>, 120, 171-183, (1995).</a:t>
            </a:r>
          </a:p>
          <a:p>
            <a:pPr algn="just"/>
            <a:r>
              <a:rPr lang="en-US" sz="2000" dirty="0">
                <a:latin typeface="Arial" panose="020B0604020202020204" pitchFamily="34" charset="0"/>
                <a:cs typeface="Arial" panose="020B0604020202020204" pitchFamily="34" charset="0"/>
              </a:rPr>
              <a:t> </a:t>
            </a:r>
          </a:p>
          <a:p>
            <a:pPr algn="just"/>
            <a:r>
              <a:rPr lang="en-US" sz="2000" dirty="0" err="1">
                <a:latin typeface="Arial" panose="020B0604020202020204" pitchFamily="34" charset="0"/>
                <a:cs typeface="Arial" panose="020B0604020202020204" pitchFamily="34" charset="0"/>
              </a:rPr>
              <a:t>Coutanceau</a:t>
            </a:r>
            <a:r>
              <a:rPr lang="en-US" sz="2000" dirty="0">
                <a:latin typeface="Arial" panose="020B0604020202020204" pitchFamily="34" charset="0"/>
                <a:cs typeface="Arial" panose="020B0604020202020204" pitchFamily="34" charset="0"/>
              </a:rPr>
              <a:t> M., </a:t>
            </a:r>
            <a:r>
              <a:rPr lang="en-US" sz="2000" dirty="0" err="1">
                <a:latin typeface="Arial" panose="020B0604020202020204" pitchFamily="34" charset="0"/>
                <a:cs typeface="Arial" panose="020B0604020202020204" pitchFamily="34" charset="0"/>
              </a:rPr>
              <a:t>Bouard</a:t>
            </a:r>
            <a:r>
              <a:rPr lang="en-US" sz="2000" dirty="0">
                <a:latin typeface="Arial" panose="020B0604020202020204" pitchFamily="34" charset="0"/>
                <a:cs typeface="Arial" panose="020B0604020202020204" pitchFamily="34" charset="0"/>
              </a:rPr>
              <a:t> R., Experimental determination of the main features of the viscous flow in the wake of a cylinder in uniform translation, Part 1: Steady flow, Journal of Fluid Mechanics, 79, 231-256 (1977).</a:t>
            </a:r>
          </a:p>
        </p:txBody>
      </p:sp>
      <p:sp>
        <p:nvSpPr>
          <p:cNvPr id="24" name="26 Yuvarlatılmış Dikdörtgen">
            <a:extLst>
              <a:ext uri="{FF2B5EF4-FFF2-40B4-BE49-F238E27FC236}">
                <a16:creationId xmlns:a16="http://schemas.microsoft.com/office/drawing/2014/main" id="{70D4077D-3261-89C4-9EB7-AFA851215AE3}"/>
              </a:ext>
            </a:extLst>
          </p:cNvPr>
          <p:cNvSpPr/>
          <p:nvPr/>
        </p:nvSpPr>
        <p:spPr>
          <a:xfrm>
            <a:off x="604451" y="8280635"/>
            <a:ext cx="13656598" cy="29303492"/>
          </a:xfrm>
          <a:prstGeom prst="roundRect">
            <a:avLst>
              <a:gd name="adj" fmla="val 5910"/>
            </a:avLst>
          </a:prstGeom>
          <a:noFill/>
          <a:ln w="79375">
            <a:solidFill>
              <a:srgbClr val="7E57A5"/>
            </a:solidFill>
          </a:ln>
        </p:spPr>
        <p:style>
          <a:lnRef idx="2">
            <a:schemeClr val="accent1">
              <a:shade val="50000"/>
            </a:schemeClr>
          </a:lnRef>
          <a:fillRef idx="1">
            <a:schemeClr val="accent1"/>
          </a:fillRef>
          <a:effectRef idx="0">
            <a:schemeClr val="accent1"/>
          </a:effectRef>
          <a:fontRef idx="minor">
            <a:schemeClr val="lt1"/>
          </a:fontRef>
        </p:style>
        <p:txBody>
          <a:bodyPr lIns="76197" tIns="38098" rIns="76197" bIns="38098" anchor="ctr"/>
          <a:lstStyle/>
          <a:p>
            <a:pPr algn="ctr" eaLnBrk="1" hangingPunct="1">
              <a:defRPr/>
            </a:pPr>
            <a:endParaRPr lang="tr-TR">
              <a:solidFill>
                <a:srgbClr val="0070C0"/>
              </a:solidFill>
            </a:endParaRPr>
          </a:p>
        </p:txBody>
      </p:sp>
      <p:sp>
        <p:nvSpPr>
          <p:cNvPr id="30" name="Text Box 7">
            <a:extLst>
              <a:ext uri="{FF2B5EF4-FFF2-40B4-BE49-F238E27FC236}">
                <a16:creationId xmlns:a16="http://schemas.microsoft.com/office/drawing/2014/main" id="{50127FDF-56C5-57CF-D6F5-DEB5698062CB}"/>
              </a:ext>
            </a:extLst>
          </p:cNvPr>
          <p:cNvSpPr txBox="1">
            <a:spLocks noChangeArrowheads="1"/>
          </p:cNvSpPr>
          <p:nvPr/>
        </p:nvSpPr>
        <p:spPr bwMode="auto">
          <a:xfrm>
            <a:off x="15602558" y="8436253"/>
            <a:ext cx="13320369" cy="5370697"/>
          </a:xfrm>
          <a:prstGeom prst="rect">
            <a:avLst/>
          </a:prstGeom>
          <a:noFill/>
          <a:ln w="9525">
            <a:noFill/>
            <a:miter lim="800000"/>
            <a:headEnd/>
            <a:tailEnd/>
          </a:ln>
          <a:effectLst/>
        </p:spPr>
        <p:txBody>
          <a:bodyPr wrap="square" lIns="76197" tIns="38098" rIns="76197" bIns="38098">
            <a:spAutoFit/>
          </a:bodyPr>
          <a:lstStyle/>
          <a:p>
            <a:pPr marL="380985" lvl="1" indent="0" algn="ctr" eaLnBrk="1" hangingPunct="1">
              <a:buClr>
                <a:schemeClr val="accent2">
                  <a:lumMod val="60000"/>
                  <a:lumOff val="40000"/>
                </a:schemeClr>
              </a:buClr>
              <a:defRPr/>
            </a:pPr>
            <a:r>
              <a:rPr lang="en-US" sz="3600" b="1" dirty="0">
                <a:solidFill>
                  <a:srgbClr val="0070C0"/>
                </a:solidFill>
                <a:latin typeface="Arial" panose="020B0604020202020204" pitchFamily="34" charset="0"/>
                <a:cs typeface="Arial" panose="020B0604020202020204" pitchFamily="34" charset="0"/>
              </a:rPr>
              <a:t>III. Title </a:t>
            </a:r>
          </a:p>
          <a:p>
            <a:pPr marL="380985" lvl="1" indent="0" algn="just" eaLnBrk="1" hangingPunct="1">
              <a:buClr>
                <a:schemeClr val="accent2">
                  <a:lumMod val="60000"/>
                  <a:lumOff val="40000"/>
                </a:schemeClr>
              </a:buClr>
              <a:defRPr/>
            </a:pPr>
            <a:r>
              <a:rPr lang="en-US" sz="2800" dirty="0">
                <a:latin typeface="Arial" panose="020B0604020202020204" pitchFamily="34" charset="0"/>
                <a:cs typeface="Arial" panose="020B0604020202020204" pitchFamily="34" charset="0"/>
              </a:rPr>
              <a:t>Hydrogen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solidFill>
                  <a:srgbClr val="0070C0"/>
                </a:solidFill>
                <a:latin typeface="Arial" panose="020B0604020202020204" pitchFamily="34" charset="0"/>
                <a:cs typeface="Arial" panose="020B0604020202020204" pitchFamily="34" charset="0"/>
              </a:rPr>
              <a:t> by </a:t>
            </a:r>
            <a:r>
              <a:rPr lang="en-US" sz="2800" dirty="0" err="1">
                <a:solidFill>
                  <a:srgbClr val="0070C0"/>
                </a:solidFill>
                <a:latin typeface="Arial" panose="020B0604020202020204" pitchFamily="34" charset="0"/>
                <a:cs typeface="Arial" panose="020B0604020202020204" pitchFamily="34" charset="0"/>
              </a:rPr>
              <a:t>Coutanceau</a:t>
            </a:r>
            <a:r>
              <a:rPr lang="en-US" sz="2800" dirty="0">
                <a:solidFill>
                  <a:srgbClr val="0070C0"/>
                </a:solidFill>
                <a:latin typeface="Arial" panose="020B0604020202020204" pitchFamily="34" charset="0"/>
                <a:cs typeface="Arial" panose="020B0604020202020204" pitchFamily="34" charset="0"/>
              </a:rPr>
              <a:t> (1977)</a:t>
            </a:r>
            <a:r>
              <a:rPr lang="en-US" sz="2800" dirty="0">
                <a:latin typeface="Arial" panose="020B0604020202020204" pitchFamily="34" charset="0"/>
                <a:cs typeface="Arial" panose="020B0604020202020204" pitchFamily="34" charset="0"/>
              </a:rPr>
              <a:t> Hydrogen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Hydrogen</a:t>
            </a:r>
            <a:r>
              <a:rPr lang="en-US" sz="2800" dirty="0">
                <a:latin typeface="Arial" panose="020B0604020202020204" pitchFamily="34" charset="0"/>
                <a:cs typeface="Arial" panose="020B0604020202020204" pitchFamily="34" charset="0"/>
              </a:rPr>
              <a:t> </a:t>
            </a:r>
          </a:p>
          <a:p>
            <a:pPr marL="380985" lvl="1" indent="0" algn="just" eaLnBrk="1" hangingPunct="1">
              <a:buClr>
                <a:schemeClr val="accent2">
                  <a:lumMod val="60000"/>
                  <a:lumOff val="40000"/>
                </a:schemeClr>
              </a:buClr>
              <a:defRPr/>
            </a:pPr>
            <a:endParaRPr lang="en-US" sz="2800" dirty="0">
              <a:latin typeface="Arial" panose="020B0604020202020204" pitchFamily="34" charset="0"/>
              <a:cs typeface="Arial" panose="020B0604020202020204" pitchFamily="34" charset="0"/>
            </a:endParaRPr>
          </a:p>
        </p:txBody>
      </p:sp>
      <p:graphicFrame>
        <p:nvGraphicFramePr>
          <p:cNvPr id="36" name="Tablo 35">
            <a:extLst>
              <a:ext uri="{FF2B5EF4-FFF2-40B4-BE49-F238E27FC236}">
                <a16:creationId xmlns:a16="http://schemas.microsoft.com/office/drawing/2014/main" id="{440B45A7-9374-AADF-E016-132731F5E860}"/>
              </a:ext>
            </a:extLst>
          </p:cNvPr>
          <p:cNvGraphicFramePr>
            <a:graphicFrameLocks noGrp="1"/>
          </p:cNvGraphicFramePr>
          <p:nvPr>
            <p:extLst>
              <p:ext uri="{D42A27DB-BD31-4B8C-83A1-F6EECF244321}">
                <p14:modId xmlns:p14="http://schemas.microsoft.com/office/powerpoint/2010/main" val="1676297240"/>
              </p:ext>
            </p:extLst>
          </p:nvPr>
        </p:nvGraphicFramePr>
        <p:xfrm>
          <a:off x="17519561" y="21947584"/>
          <a:ext cx="9996630" cy="2305479"/>
        </p:xfrm>
        <a:graphic>
          <a:graphicData uri="http://schemas.openxmlformats.org/drawingml/2006/table">
            <a:tbl>
              <a:tblPr firstRow="1" bandRow="1">
                <a:tableStyleId>{21E4AEA4-8DFA-4A89-87EB-49C32662AFE0}</a:tableStyleId>
              </a:tblPr>
              <a:tblGrid>
                <a:gridCol w="3332210">
                  <a:extLst>
                    <a:ext uri="{9D8B030D-6E8A-4147-A177-3AD203B41FA5}">
                      <a16:colId xmlns:a16="http://schemas.microsoft.com/office/drawing/2014/main" val="523940504"/>
                    </a:ext>
                  </a:extLst>
                </a:gridCol>
                <a:gridCol w="3332210">
                  <a:extLst>
                    <a:ext uri="{9D8B030D-6E8A-4147-A177-3AD203B41FA5}">
                      <a16:colId xmlns:a16="http://schemas.microsoft.com/office/drawing/2014/main" val="1858797706"/>
                    </a:ext>
                  </a:extLst>
                </a:gridCol>
                <a:gridCol w="3332210">
                  <a:extLst>
                    <a:ext uri="{9D8B030D-6E8A-4147-A177-3AD203B41FA5}">
                      <a16:colId xmlns:a16="http://schemas.microsoft.com/office/drawing/2014/main" val="4171682806"/>
                    </a:ext>
                  </a:extLst>
                </a:gridCol>
              </a:tblGrid>
              <a:tr h="768493">
                <a:tc>
                  <a:txBody>
                    <a:bodyPr/>
                    <a:lstStyle/>
                    <a:p>
                      <a:endParaRPr lang="tr-TR" dirty="0"/>
                    </a:p>
                  </a:txBody>
                  <a:tcPr/>
                </a:tc>
                <a:tc>
                  <a:txBody>
                    <a:bodyPr/>
                    <a:lstStyle/>
                    <a:p>
                      <a:endParaRPr lang="tr-TR" dirty="0"/>
                    </a:p>
                  </a:txBody>
                  <a:tcPr/>
                </a:tc>
                <a:tc>
                  <a:txBody>
                    <a:bodyPr/>
                    <a:lstStyle/>
                    <a:p>
                      <a:endParaRPr lang="tr-TR"/>
                    </a:p>
                  </a:txBody>
                  <a:tcPr/>
                </a:tc>
                <a:extLst>
                  <a:ext uri="{0D108BD9-81ED-4DB2-BD59-A6C34878D82A}">
                    <a16:rowId xmlns:a16="http://schemas.microsoft.com/office/drawing/2014/main" val="1190250715"/>
                  </a:ext>
                </a:extLst>
              </a:tr>
              <a:tr h="768493">
                <a:tc>
                  <a:txBody>
                    <a:bodyPr/>
                    <a:lstStyle/>
                    <a:p>
                      <a:endParaRPr lang="tr-TR" dirty="0"/>
                    </a:p>
                  </a:txBody>
                  <a:tcPr/>
                </a:tc>
                <a:tc>
                  <a:txBody>
                    <a:bodyPr/>
                    <a:lstStyle/>
                    <a:p>
                      <a:endParaRPr lang="tr-TR" dirty="0"/>
                    </a:p>
                  </a:txBody>
                  <a:tcPr/>
                </a:tc>
                <a:tc>
                  <a:txBody>
                    <a:bodyPr/>
                    <a:lstStyle/>
                    <a:p>
                      <a:endParaRPr lang="tr-TR"/>
                    </a:p>
                  </a:txBody>
                  <a:tcPr/>
                </a:tc>
                <a:extLst>
                  <a:ext uri="{0D108BD9-81ED-4DB2-BD59-A6C34878D82A}">
                    <a16:rowId xmlns:a16="http://schemas.microsoft.com/office/drawing/2014/main" val="58279145"/>
                  </a:ext>
                </a:extLst>
              </a:tr>
              <a:tr h="768493">
                <a:tc>
                  <a:txBody>
                    <a:bodyPr/>
                    <a:lstStyle/>
                    <a:p>
                      <a:endParaRPr lang="tr-TR" dirty="0"/>
                    </a:p>
                  </a:txBody>
                  <a:tcPr/>
                </a:tc>
                <a:tc>
                  <a:txBody>
                    <a:bodyPr/>
                    <a:lstStyle/>
                    <a:p>
                      <a:endParaRPr lang="tr-TR" dirty="0"/>
                    </a:p>
                  </a:txBody>
                  <a:tcPr/>
                </a:tc>
                <a:tc>
                  <a:txBody>
                    <a:bodyPr/>
                    <a:lstStyle/>
                    <a:p>
                      <a:endParaRPr lang="tr-TR" dirty="0"/>
                    </a:p>
                  </a:txBody>
                  <a:tcPr/>
                </a:tc>
                <a:extLst>
                  <a:ext uri="{0D108BD9-81ED-4DB2-BD59-A6C34878D82A}">
                    <a16:rowId xmlns:a16="http://schemas.microsoft.com/office/drawing/2014/main" val="1902065108"/>
                  </a:ext>
                </a:extLst>
              </a:tr>
            </a:tbl>
          </a:graphicData>
        </a:graphic>
      </p:graphicFrame>
      <p:sp>
        <p:nvSpPr>
          <p:cNvPr id="38" name="Text Box 7">
            <a:extLst>
              <a:ext uri="{FF2B5EF4-FFF2-40B4-BE49-F238E27FC236}">
                <a16:creationId xmlns:a16="http://schemas.microsoft.com/office/drawing/2014/main" id="{4D94376A-526B-A881-0E0D-BCBBA550EEDE}"/>
              </a:ext>
            </a:extLst>
          </p:cNvPr>
          <p:cNvSpPr txBox="1">
            <a:spLocks noChangeArrowheads="1"/>
          </p:cNvSpPr>
          <p:nvPr/>
        </p:nvSpPr>
        <p:spPr bwMode="auto">
          <a:xfrm>
            <a:off x="15602558" y="18491270"/>
            <a:ext cx="13320369" cy="2662263"/>
          </a:xfrm>
          <a:prstGeom prst="rect">
            <a:avLst/>
          </a:prstGeom>
          <a:noFill/>
          <a:ln w="9525">
            <a:noFill/>
            <a:miter lim="800000"/>
            <a:headEnd/>
            <a:tailEnd/>
          </a:ln>
          <a:effectLst/>
        </p:spPr>
        <p:txBody>
          <a:bodyPr wrap="square" lIns="76197" tIns="38098" rIns="76197" bIns="38098">
            <a:spAutoFit/>
          </a:bodyPr>
          <a:lstStyle/>
          <a:p>
            <a:pPr marL="380985" lvl="1" indent="0" algn="just" eaLnBrk="1" hangingPunct="1">
              <a:buClr>
                <a:schemeClr val="accent2">
                  <a:lumMod val="60000"/>
                  <a:lumOff val="40000"/>
                </a:schemeClr>
              </a:buClr>
              <a:defRPr/>
            </a:pPr>
            <a:r>
              <a:rPr lang="en-US" sz="2800" dirty="0">
                <a:latin typeface="Arial" panose="020B0604020202020204" pitchFamily="34" charset="0"/>
                <a:cs typeface="Arial" panose="020B0604020202020204" pitchFamily="34" charset="0"/>
              </a:rPr>
              <a:t>Hydrogen Hydrogen Hydrogen Hydrogen Hydrogen Hydrogen Hydrogen Hydrogen Hydrogen Hydrogen Hydrogen Hydrogen Hydrogen Hydrogen Hydrogen Hydrogen Hydrogen Hydrogen Hydrogen Hydrogen Hydrogen Hydrogen Hydrogen Hydrogen Hydrogen Hydrogen Hydrogen Hydrogen</a:t>
            </a:r>
          </a:p>
          <a:p>
            <a:pPr marL="380985" lvl="1" indent="0" algn="just" eaLnBrk="1" hangingPunct="1">
              <a:buClr>
                <a:schemeClr val="accent2">
                  <a:lumMod val="60000"/>
                  <a:lumOff val="40000"/>
                </a:schemeClr>
              </a:buClr>
              <a:defRPr/>
            </a:pPr>
            <a:r>
              <a:rPr lang="en-US" sz="2800" dirty="0">
                <a:latin typeface="Arial" panose="020B0604020202020204" pitchFamily="34" charset="0"/>
                <a:cs typeface="Arial" panose="020B0604020202020204" pitchFamily="34" charset="0"/>
              </a:rPr>
              <a:t>Hydrogen Hydrogen Hydrogen Hydrogen Hydrogen Hydrogen Hydrogen</a:t>
            </a:r>
          </a:p>
          <a:p>
            <a:pPr marL="380985" lvl="1" indent="0" algn="just" eaLnBrk="1" hangingPunct="1">
              <a:buClr>
                <a:schemeClr val="accent2">
                  <a:lumMod val="60000"/>
                  <a:lumOff val="40000"/>
                </a:schemeClr>
              </a:buClr>
              <a:defRPr/>
            </a:pPr>
            <a:r>
              <a:rPr lang="en-US" sz="2800" dirty="0">
                <a:latin typeface="Arial" panose="020B0604020202020204" pitchFamily="34" charset="0"/>
                <a:cs typeface="Arial" panose="020B0604020202020204" pitchFamily="34" charset="0"/>
              </a:rPr>
              <a:t>Hydrogen Hydrogen Hydrogen Hydrogen Hydrogen Hydrogen Hydrogen</a:t>
            </a:r>
          </a:p>
        </p:txBody>
      </p:sp>
      <p:sp>
        <p:nvSpPr>
          <p:cNvPr id="39" name="Text Box 7">
            <a:extLst>
              <a:ext uri="{FF2B5EF4-FFF2-40B4-BE49-F238E27FC236}">
                <a16:creationId xmlns:a16="http://schemas.microsoft.com/office/drawing/2014/main" id="{E554E4A1-F41F-D28D-B6D9-AFF0EF0FF129}"/>
              </a:ext>
            </a:extLst>
          </p:cNvPr>
          <p:cNvSpPr txBox="1">
            <a:spLocks noChangeArrowheads="1"/>
          </p:cNvSpPr>
          <p:nvPr/>
        </p:nvSpPr>
        <p:spPr bwMode="auto">
          <a:xfrm>
            <a:off x="15602558" y="24911547"/>
            <a:ext cx="13320369" cy="2662263"/>
          </a:xfrm>
          <a:prstGeom prst="rect">
            <a:avLst/>
          </a:prstGeom>
          <a:noFill/>
          <a:ln w="9525">
            <a:noFill/>
            <a:miter lim="800000"/>
            <a:headEnd/>
            <a:tailEnd/>
          </a:ln>
          <a:effectLst/>
        </p:spPr>
        <p:txBody>
          <a:bodyPr wrap="square" lIns="76197" tIns="38098" rIns="76197" bIns="38098">
            <a:spAutoFit/>
          </a:bodyPr>
          <a:lstStyle/>
          <a:p>
            <a:pPr marL="380985" lvl="1" indent="0" algn="just" eaLnBrk="1" hangingPunct="1">
              <a:buClr>
                <a:schemeClr val="accent2">
                  <a:lumMod val="60000"/>
                  <a:lumOff val="40000"/>
                </a:schemeClr>
              </a:buClr>
              <a:defRPr/>
            </a:pPr>
            <a:r>
              <a:rPr lang="en-US" sz="2800" dirty="0">
                <a:latin typeface="Arial" panose="020B0604020202020204" pitchFamily="34" charset="0"/>
                <a:cs typeface="Arial" panose="020B0604020202020204" pitchFamily="34" charset="0"/>
              </a:rPr>
              <a:t>Hydrogen Hydrogen Hydrogen Hydrogen Hydrogen Hydrogen Hydrogen Hydrogen Hydrogen Hydrogen Hydrogen Hydrogen Hydrogen Hydrogen Hydrogen Hydrogen Hydrogen Hydrogen Hydrogen Hydrogen Hydrogen Hydrogen Hydrogen Hydrogen Hydrogen Hydrogen Hydrogen Hydrogen</a:t>
            </a:r>
          </a:p>
          <a:p>
            <a:pPr marL="380985" lvl="1" indent="0" algn="just" eaLnBrk="1" hangingPunct="1">
              <a:buClr>
                <a:schemeClr val="accent2">
                  <a:lumMod val="60000"/>
                  <a:lumOff val="40000"/>
                </a:schemeClr>
              </a:buClr>
              <a:defRPr/>
            </a:pPr>
            <a:r>
              <a:rPr lang="en-US" sz="2800" dirty="0">
                <a:latin typeface="Arial" panose="020B0604020202020204" pitchFamily="34" charset="0"/>
                <a:cs typeface="Arial" panose="020B0604020202020204" pitchFamily="34" charset="0"/>
              </a:rPr>
              <a:t>Hydrogen Hydrogen Hydrogen Hydrogen Hydrogen Hydrogen Hydrogen</a:t>
            </a:r>
          </a:p>
          <a:p>
            <a:pPr marL="380985" lvl="1" indent="0" algn="just" eaLnBrk="1" hangingPunct="1">
              <a:buClr>
                <a:schemeClr val="accent2">
                  <a:lumMod val="60000"/>
                  <a:lumOff val="40000"/>
                </a:schemeClr>
              </a:buClr>
              <a:defRPr/>
            </a:pPr>
            <a:r>
              <a:rPr lang="en-US" sz="2800" dirty="0">
                <a:latin typeface="Arial" panose="020B0604020202020204" pitchFamily="34" charset="0"/>
                <a:cs typeface="Arial" panose="020B0604020202020204" pitchFamily="34" charset="0"/>
              </a:rPr>
              <a:t>Hydrogen Hydrogen Hydrogen Hydrogen Hydrogen Hydrogen Hydrogen</a:t>
            </a:r>
          </a:p>
        </p:txBody>
      </p:sp>
      <p:sp>
        <p:nvSpPr>
          <p:cNvPr id="40" name="26 Yuvarlatılmış Dikdörtgen">
            <a:extLst>
              <a:ext uri="{FF2B5EF4-FFF2-40B4-BE49-F238E27FC236}">
                <a16:creationId xmlns:a16="http://schemas.microsoft.com/office/drawing/2014/main" id="{07B44F1B-2D59-15A3-6070-1D38D8E5596C}"/>
              </a:ext>
            </a:extLst>
          </p:cNvPr>
          <p:cNvSpPr/>
          <p:nvPr/>
        </p:nvSpPr>
        <p:spPr>
          <a:xfrm>
            <a:off x="15391212" y="8280635"/>
            <a:ext cx="14040000" cy="29419607"/>
          </a:xfrm>
          <a:prstGeom prst="roundRect">
            <a:avLst>
              <a:gd name="adj" fmla="val 5910"/>
            </a:avLst>
          </a:prstGeom>
          <a:noFill/>
          <a:ln w="79375">
            <a:solidFill>
              <a:srgbClr val="7E57A5"/>
            </a:solidFill>
          </a:ln>
        </p:spPr>
        <p:style>
          <a:lnRef idx="2">
            <a:schemeClr val="accent1">
              <a:shade val="50000"/>
            </a:schemeClr>
          </a:lnRef>
          <a:fillRef idx="1">
            <a:schemeClr val="accent1"/>
          </a:fillRef>
          <a:effectRef idx="0">
            <a:schemeClr val="accent1"/>
          </a:effectRef>
          <a:fontRef idx="minor">
            <a:schemeClr val="lt1"/>
          </a:fontRef>
        </p:style>
        <p:txBody>
          <a:bodyPr lIns="76197" tIns="38098" rIns="76197" bIns="38098" anchor="ctr"/>
          <a:lstStyle/>
          <a:p>
            <a:pPr algn="ctr" eaLnBrk="1" hangingPunct="1">
              <a:defRPr/>
            </a:pPr>
            <a:endParaRPr lang="tr-TR" sz="8000">
              <a:solidFill>
                <a:srgbClr val="0070C0"/>
              </a:solidFill>
            </a:endParaRPr>
          </a:p>
        </p:txBody>
      </p:sp>
      <p:sp>
        <p:nvSpPr>
          <p:cNvPr id="3" name="Text Box 7">
            <a:extLst>
              <a:ext uri="{FF2B5EF4-FFF2-40B4-BE49-F238E27FC236}">
                <a16:creationId xmlns:a16="http://schemas.microsoft.com/office/drawing/2014/main" id="{1CCCD0B4-F2FC-2AC3-5D1D-11C152928051}"/>
              </a:ext>
            </a:extLst>
          </p:cNvPr>
          <p:cNvSpPr txBox="1">
            <a:spLocks noChangeArrowheads="1"/>
          </p:cNvSpPr>
          <p:nvPr/>
        </p:nvSpPr>
        <p:spPr bwMode="auto">
          <a:xfrm>
            <a:off x="15602558" y="28232294"/>
            <a:ext cx="13320369" cy="2662263"/>
          </a:xfrm>
          <a:prstGeom prst="rect">
            <a:avLst/>
          </a:prstGeom>
          <a:noFill/>
          <a:ln w="9525">
            <a:noFill/>
            <a:miter lim="800000"/>
            <a:headEnd/>
            <a:tailEnd/>
          </a:ln>
          <a:effectLst/>
        </p:spPr>
        <p:txBody>
          <a:bodyPr wrap="square" lIns="76197" tIns="38098" rIns="76197" bIns="38098">
            <a:spAutoFit/>
          </a:bodyPr>
          <a:lstStyle/>
          <a:p>
            <a:pPr marL="380985" lvl="1" indent="0" algn="just" eaLnBrk="1" hangingPunct="1">
              <a:buClr>
                <a:schemeClr val="accent2">
                  <a:lumMod val="60000"/>
                  <a:lumOff val="40000"/>
                </a:schemeClr>
              </a:buClr>
              <a:defRPr/>
            </a:pPr>
            <a:r>
              <a:rPr lang="en-US" sz="2800" dirty="0">
                <a:latin typeface="Arial" panose="020B0604020202020204" pitchFamily="34" charset="0"/>
                <a:cs typeface="Arial" panose="020B0604020202020204" pitchFamily="34" charset="0"/>
              </a:rPr>
              <a:t>Hydrogen Hydrogen Hydrogen Hydrogen Hydrogen Hydrogen Hydrogen Hydrogen Hydrogen Hydrogen Hydrogen Hydrogen Hydrogen Hydrogen Hydrogen Hydrogen Hydrogen Hydrogen Hydrogen Hydrogen Hydrogen Hydrogen Hydrogen Hydrogen Hydrogen Hydrogen Hydrogen Hydrogen</a:t>
            </a:r>
          </a:p>
          <a:p>
            <a:pPr marL="380985" lvl="1" indent="0" algn="just" eaLnBrk="1" hangingPunct="1">
              <a:buClr>
                <a:schemeClr val="accent2">
                  <a:lumMod val="60000"/>
                  <a:lumOff val="40000"/>
                </a:schemeClr>
              </a:buClr>
              <a:defRPr/>
            </a:pPr>
            <a:r>
              <a:rPr lang="en-US" sz="2800" dirty="0">
                <a:latin typeface="Arial" panose="020B0604020202020204" pitchFamily="34" charset="0"/>
                <a:cs typeface="Arial" panose="020B0604020202020204" pitchFamily="34" charset="0"/>
              </a:rPr>
              <a:t>Hydrogen Hydrogen Hydrogen Hydrogen Hydrogen Hydrogen Hydrogen</a:t>
            </a:r>
          </a:p>
          <a:p>
            <a:pPr marL="380985" lvl="1" indent="0" algn="just" eaLnBrk="1" hangingPunct="1">
              <a:buClr>
                <a:schemeClr val="accent2">
                  <a:lumMod val="60000"/>
                  <a:lumOff val="40000"/>
                </a:schemeClr>
              </a:buClr>
              <a:defRPr/>
            </a:pPr>
            <a:r>
              <a:rPr lang="en-US" sz="2800" dirty="0">
                <a:latin typeface="Arial" panose="020B0604020202020204" pitchFamily="34" charset="0"/>
                <a:cs typeface="Arial" panose="020B0604020202020204" pitchFamily="34" charset="0"/>
              </a:rPr>
              <a:t>Hydrogen Hydrogen Hydrogen Hydrogen Hydrogen Hydrogen Hydrogen</a:t>
            </a:r>
          </a:p>
        </p:txBody>
      </p:sp>
      <p:sp>
        <p:nvSpPr>
          <p:cNvPr id="4" name="Text Box 7">
            <a:extLst>
              <a:ext uri="{FF2B5EF4-FFF2-40B4-BE49-F238E27FC236}">
                <a16:creationId xmlns:a16="http://schemas.microsoft.com/office/drawing/2014/main" id="{4F7AC3A1-0A93-666B-08E9-707E4FE941D8}"/>
              </a:ext>
            </a:extLst>
          </p:cNvPr>
          <p:cNvSpPr txBox="1">
            <a:spLocks noChangeArrowheads="1"/>
          </p:cNvSpPr>
          <p:nvPr/>
        </p:nvSpPr>
        <p:spPr bwMode="auto">
          <a:xfrm>
            <a:off x="15602558" y="31234315"/>
            <a:ext cx="13320369" cy="2662263"/>
          </a:xfrm>
          <a:prstGeom prst="rect">
            <a:avLst/>
          </a:prstGeom>
          <a:noFill/>
          <a:ln w="9525">
            <a:noFill/>
            <a:miter lim="800000"/>
            <a:headEnd/>
            <a:tailEnd/>
          </a:ln>
          <a:effectLst/>
        </p:spPr>
        <p:txBody>
          <a:bodyPr wrap="square" lIns="76197" tIns="38098" rIns="76197" bIns="38098">
            <a:spAutoFit/>
          </a:bodyPr>
          <a:lstStyle/>
          <a:p>
            <a:pPr marL="380985" lvl="1" indent="0" algn="just" eaLnBrk="1" hangingPunct="1">
              <a:buClr>
                <a:schemeClr val="accent2">
                  <a:lumMod val="60000"/>
                  <a:lumOff val="40000"/>
                </a:schemeClr>
              </a:buClr>
              <a:defRPr/>
            </a:pPr>
            <a:r>
              <a:rPr lang="en-US" sz="2800" dirty="0">
                <a:latin typeface="Arial" panose="020B0604020202020204" pitchFamily="34" charset="0"/>
                <a:cs typeface="Arial" panose="020B0604020202020204" pitchFamily="34" charset="0"/>
              </a:rPr>
              <a:t>Hydrogen Hydrogen Hydrogen Hydrogen Hydrogen Hydrogen Hydrogen Hydrogen Hydrogen Hydrogen Hydrogen Hydrogen Hydrogen Hydrogen Hydrogen Hydrogen Hydrogen Hydrogen Hydrogen Hydrogen Hydrogen Hydrogen Hydrogen Hydrogen Hydrogen Hydrogen Hydrogen Hydrogen</a:t>
            </a:r>
          </a:p>
          <a:p>
            <a:pPr marL="380985" lvl="1" indent="0" algn="just" eaLnBrk="1" hangingPunct="1">
              <a:buClr>
                <a:schemeClr val="accent2">
                  <a:lumMod val="60000"/>
                  <a:lumOff val="40000"/>
                </a:schemeClr>
              </a:buClr>
              <a:defRPr/>
            </a:pPr>
            <a:r>
              <a:rPr lang="en-US" sz="2800" dirty="0">
                <a:latin typeface="Arial" panose="020B0604020202020204" pitchFamily="34" charset="0"/>
                <a:cs typeface="Arial" panose="020B0604020202020204" pitchFamily="34" charset="0"/>
              </a:rPr>
              <a:t>Hydrogen Hydrogen Hydrogen Hydrogen Hydrogen Hydrogen Hydrogen</a:t>
            </a:r>
          </a:p>
          <a:p>
            <a:pPr marL="380985" lvl="1" indent="0" algn="just" eaLnBrk="1" hangingPunct="1">
              <a:buClr>
                <a:schemeClr val="accent2">
                  <a:lumMod val="60000"/>
                  <a:lumOff val="40000"/>
                </a:schemeClr>
              </a:buClr>
              <a:defRPr/>
            </a:pPr>
            <a:r>
              <a:rPr lang="en-US" sz="2800" dirty="0">
                <a:latin typeface="Arial" panose="020B0604020202020204" pitchFamily="34" charset="0"/>
                <a:cs typeface="Arial" panose="020B0604020202020204" pitchFamily="34" charset="0"/>
              </a:rPr>
              <a:t>Hydrogen Hydrogen Hydrogen Hydrogen Hydrogen Hydrogen Hydrogen</a:t>
            </a:r>
          </a:p>
        </p:txBody>
      </p:sp>
      <p:sp>
        <p:nvSpPr>
          <p:cNvPr id="5" name="Text Box 7">
            <a:extLst>
              <a:ext uri="{FF2B5EF4-FFF2-40B4-BE49-F238E27FC236}">
                <a16:creationId xmlns:a16="http://schemas.microsoft.com/office/drawing/2014/main" id="{81B937B4-E8B4-F6E1-3BCD-62E95FFA3F59}"/>
              </a:ext>
            </a:extLst>
          </p:cNvPr>
          <p:cNvSpPr txBox="1">
            <a:spLocks noChangeArrowheads="1"/>
          </p:cNvSpPr>
          <p:nvPr/>
        </p:nvSpPr>
        <p:spPr bwMode="auto">
          <a:xfrm>
            <a:off x="15602558" y="34400349"/>
            <a:ext cx="13320369" cy="2662263"/>
          </a:xfrm>
          <a:prstGeom prst="rect">
            <a:avLst/>
          </a:prstGeom>
          <a:noFill/>
          <a:ln w="9525">
            <a:noFill/>
            <a:miter lim="800000"/>
            <a:headEnd/>
            <a:tailEnd/>
          </a:ln>
          <a:effectLst/>
        </p:spPr>
        <p:txBody>
          <a:bodyPr wrap="square" lIns="76197" tIns="38098" rIns="76197" bIns="38098">
            <a:spAutoFit/>
          </a:bodyPr>
          <a:lstStyle/>
          <a:p>
            <a:pPr marL="380985" lvl="1" indent="0" algn="just" eaLnBrk="1" hangingPunct="1">
              <a:buClr>
                <a:schemeClr val="accent2">
                  <a:lumMod val="60000"/>
                  <a:lumOff val="40000"/>
                </a:schemeClr>
              </a:buClr>
              <a:defRPr/>
            </a:pPr>
            <a:r>
              <a:rPr lang="en-US" sz="2800" dirty="0">
                <a:latin typeface="Arial" panose="020B0604020202020204" pitchFamily="34" charset="0"/>
                <a:cs typeface="Arial" panose="020B0604020202020204" pitchFamily="34" charset="0"/>
              </a:rPr>
              <a:t>Hydrogen Hydrogen Hydrogen Hydrogen Hydrogen Hydrogen Hydrogen Hydrogen Hydrogen Hydrogen Hydrogen Hydrogen Hydrogen Hydrogen Hydrogen Hydrogen Hydrogen Hydrogen Hydrogen Hydrogen Hydrogen Hydrogen Hydrogen Hydrogen Hydrogen Hydrogen Hydrogen Hydrogen</a:t>
            </a:r>
          </a:p>
          <a:p>
            <a:pPr marL="380985" lvl="1" indent="0" algn="just" eaLnBrk="1" hangingPunct="1">
              <a:buClr>
                <a:schemeClr val="accent2">
                  <a:lumMod val="60000"/>
                  <a:lumOff val="40000"/>
                </a:schemeClr>
              </a:buClr>
              <a:defRPr/>
            </a:pPr>
            <a:r>
              <a:rPr lang="en-US" sz="2800" dirty="0">
                <a:latin typeface="Arial" panose="020B0604020202020204" pitchFamily="34" charset="0"/>
                <a:cs typeface="Arial" panose="020B0604020202020204" pitchFamily="34" charset="0"/>
              </a:rPr>
              <a:t>Hydrogen Hydrogen Hydrogen Hydrogen Hydrogen Hydrogen Hydrogen</a:t>
            </a:r>
          </a:p>
          <a:p>
            <a:pPr marL="380985" lvl="1" indent="0" algn="just" eaLnBrk="1" hangingPunct="1">
              <a:buClr>
                <a:schemeClr val="accent2">
                  <a:lumMod val="60000"/>
                  <a:lumOff val="40000"/>
                </a:schemeClr>
              </a:buClr>
              <a:defRPr/>
            </a:pPr>
            <a:r>
              <a:rPr lang="en-US" sz="2800" dirty="0">
                <a:latin typeface="Arial" panose="020B0604020202020204" pitchFamily="34" charset="0"/>
                <a:cs typeface="Arial" panose="020B0604020202020204" pitchFamily="34" charset="0"/>
              </a:rPr>
              <a:t>Hydrogen Hydrogen Hydrogen Hydrogen Hydrogen Hydrogen Hydrogen</a:t>
            </a:r>
          </a:p>
        </p:txBody>
      </p:sp>
      <p:pic>
        <p:nvPicPr>
          <p:cNvPr id="7" name="Resim 6">
            <a:extLst>
              <a:ext uri="{FF2B5EF4-FFF2-40B4-BE49-F238E27FC236}">
                <a16:creationId xmlns:a16="http://schemas.microsoft.com/office/drawing/2014/main" id="{124D8E6D-0A81-F233-1FD5-CCD71A2AFD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375999" y="13510130"/>
            <a:ext cx="10283754" cy="3749285"/>
          </a:xfrm>
          <a:prstGeom prst="rect">
            <a:avLst/>
          </a:prstGeom>
        </p:spPr>
      </p:pic>
      <p:pic>
        <p:nvPicPr>
          <p:cNvPr id="12" name="Resim 11">
            <a:extLst>
              <a:ext uri="{FF2B5EF4-FFF2-40B4-BE49-F238E27FC236}">
                <a16:creationId xmlns:a16="http://schemas.microsoft.com/office/drawing/2014/main" id="{FBBA9376-2FF5-5912-9F5C-474BB5430FC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9969" y="644164"/>
            <a:ext cx="14674424" cy="3297216"/>
          </a:xfrm>
          <a:prstGeom prst="rect">
            <a:avLst/>
          </a:prstGeom>
        </p:spPr>
      </p:pic>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is Teması">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1181</TotalTime>
  <Words>967</Words>
  <Application>Microsoft Macintosh PowerPoint</Application>
  <PresentationFormat>Özel</PresentationFormat>
  <Paragraphs>59</Paragraphs>
  <Slides>1</Slides>
  <Notes>1</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vt:i4>
      </vt:variant>
    </vt:vector>
  </HeadingPairs>
  <TitlesOfParts>
    <vt:vector size="5" baseType="lpstr">
      <vt:lpstr>Arial</vt:lpstr>
      <vt:lpstr>Palatino Linotype</vt:lpstr>
      <vt:lpstr>Times New Roman</vt:lpstr>
      <vt:lpstr>Default Design</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acer</dc:creator>
  <cp:lastModifiedBy>Hasan Küçük</cp:lastModifiedBy>
  <cp:revision>83</cp:revision>
  <dcterms:created xsi:type="dcterms:W3CDTF">1601-01-01T00:00:00Z</dcterms:created>
  <dcterms:modified xsi:type="dcterms:W3CDTF">2026-04-16T19:10:28Z</dcterms:modified>
</cp:coreProperties>
</file>